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268" r:id="rId4"/>
    <p:sldId id="306" r:id="rId5"/>
    <p:sldId id="266" r:id="rId6"/>
    <p:sldId id="308" r:id="rId7"/>
    <p:sldId id="317" r:id="rId8"/>
    <p:sldId id="311" r:id="rId9"/>
    <p:sldId id="325" r:id="rId10"/>
    <p:sldId id="299" r:id="rId11"/>
    <p:sldId id="300" r:id="rId12"/>
    <p:sldId id="323" r:id="rId13"/>
    <p:sldId id="324" r:id="rId14"/>
    <p:sldId id="328" r:id="rId15"/>
    <p:sldId id="265" r:id="rId16"/>
    <p:sldId id="326" r:id="rId17"/>
    <p:sldId id="322" r:id="rId18"/>
    <p:sldId id="327" r:id="rId19"/>
    <p:sldId id="269" r:id="rId20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Tipograf Bold" pitchFamily="2" charset="-79"/>
      <p:bold r:id="rId24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C8232"/>
    <a:srgbClr val="F6FAFC"/>
    <a:srgbClr val="E0E9F4"/>
    <a:srgbClr val="111111"/>
    <a:srgbClr val="1C1C1C"/>
    <a:srgbClr val="C96009"/>
    <a:srgbClr val="000000"/>
    <a:srgbClr val="FCF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213" autoAdjust="0"/>
    <p:restoredTop sz="96357" autoAdjust="0"/>
  </p:normalViewPr>
  <p:slideViewPr>
    <p:cSldViewPr>
      <p:cViewPr>
        <p:scale>
          <a:sx n="100" d="100"/>
          <a:sy n="100" d="100"/>
        </p:scale>
        <p:origin x="804" y="9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06BFF83-8265-46CD-A116-B769ECC7F484}" type="datetimeFigureOut">
              <a:rPr lang="he-IL" smtClean="0"/>
              <a:t>ט"ו/אדר ב/תשפ"ד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89AF992-D10B-4511-8831-FC9876E906D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89241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9AF992-D10B-4511-8831-FC9876E906DD}" type="slidenum">
              <a:rPr lang="he-IL" smtClean="0"/>
              <a:t>15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813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72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403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568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2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5522-6678-0EA9-73D5-A0226179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E51D2-B652-9FA8-5E39-EA2CC5D11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EB293-EAE5-0F9F-7E8B-CABE25CC9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F0B6A-554E-4D58-AEE8-39FC866303B0}" type="datetimeFigureOut">
              <a:rPr lang="he-IL" smtClean="0"/>
              <a:t>ט"ו/אדר ב/תשפ"ד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35ECA-EEF0-719F-089C-B500140D1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32650-8C91-2E0A-4873-CDFAC6EC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12340-3735-4DEF-8096-2B683F9F91E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417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89E52F-ABF1-985E-B399-AFDC0833A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46069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998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9.gif"/><Relationship Id="rId18" Type="http://schemas.openxmlformats.org/officeDocument/2006/relationships/image" Target="../media/image3.jpg"/><Relationship Id="rId3" Type="http://schemas.openxmlformats.org/officeDocument/2006/relationships/image" Target="../media/image29.gif"/><Relationship Id="rId7" Type="http://schemas.openxmlformats.org/officeDocument/2006/relationships/image" Target="../media/image33.gif"/><Relationship Id="rId12" Type="http://schemas.openxmlformats.org/officeDocument/2006/relationships/image" Target="../media/image38.gif"/><Relationship Id="rId17" Type="http://schemas.openxmlformats.org/officeDocument/2006/relationships/image" Target="../media/image43.gif"/><Relationship Id="rId2" Type="http://schemas.openxmlformats.org/officeDocument/2006/relationships/image" Target="../media/image28.png"/><Relationship Id="rId16" Type="http://schemas.openxmlformats.org/officeDocument/2006/relationships/image" Target="../media/image4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11" Type="http://schemas.openxmlformats.org/officeDocument/2006/relationships/image" Target="../media/image37.gif"/><Relationship Id="rId5" Type="http://schemas.openxmlformats.org/officeDocument/2006/relationships/image" Target="../media/image31.gif"/><Relationship Id="rId15" Type="http://schemas.openxmlformats.org/officeDocument/2006/relationships/image" Target="../media/image41.gif"/><Relationship Id="rId10" Type="http://schemas.openxmlformats.org/officeDocument/2006/relationships/image" Target="../media/image36.gif"/><Relationship Id="rId4" Type="http://schemas.openxmlformats.org/officeDocument/2006/relationships/image" Target="../media/image30.gif"/><Relationship Id="rId9" Type="http://schemas.openxmlformats.org/officeDocument/2006/relationships/image" Target="../media/image35.gif"/><Relationship Id="rId1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3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slide" Target="slide17.xml"/><Relationship Id="rId10" Type="http://schemas.openxmlformats.org/officeDocument/2006/relationships/slide" Target="slide15.xml"/><Relationship Id="rId4" Type="http://schemas.openxmlformats.org/officeDocument/2006/relationships/slide" Target="slide10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9" Type="http://schemas.openxmlformats.org/officeDocument/2006/relationships/image" Target="../media/image79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42" Type="http://schemas.openxmlformats.org/officeDocument/2006/relationships/image" Target="../media/image82.jpg"/><Relationship Id="rId47" Type="http://schemas.openxmlformats.org/officeDocument/2006/relationships/image" Target="../media/image87.gif"/><Relationship Id="rId50" Type="http://schemas.openxmlformats.org/officeDocument/2006/relationships/image" Target="../media/image90.gif"/><Relationship Id="rId55" Type="http://schemas.openxmlformats.org/officeDocument/2006/relationships/image" Target="../media/image9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6.png"/><Relationship Id="rId29" Type="http://schemas.openxmlformats.org/officeDocument/2006/relationships/image" Target="../media/image69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7.png"/><Relationship Id="rId40" Type="http://schemas.openxmlformats.org/officeDocument/2006/relationships/image" Target="../media/image80.png"/><Relationship Id="rId45" Type="http://schemas.openxmlformats.org/officeDocument/2006/relationships/image" Target="../media/image85.gif"/><Relationship Id="rId53" Type="http://schemas.openxmlformats.org/officeDocument/2006/relationships/image" Target="../media/image93.gif"/><Relationship Id="rId58" Type="http://schemas.openxmlformats.org/officeDocument/2006/relationships/image" Target="../media/image98.gif"/><Relationship Id="rId5" Type="http://schemas.openxmlformats.org/officeDocument/2006/relationships/image" Target="../media/image45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43" Type="http://schemas.openxmlformats.org/officeDocument/2006/relationships/image" Target="../media/image83.gif"/><Relationship Id="rId48" Type="http://schemas.openxmlformats.org/officeDocument/2006/relationships/image" Target="../media/image88.gif"/><Relationship Id="rId56" Type="http://schemas.openxmlformats.org/officeDocument/2006/relationships/image" Target="../media/image96.png"/><Relationship Id="rId8" Type="http://schemas.openxmlformats.org/officeDocument/2006/relationships/image" Target="../media/image48.png"/><Relationship Id="rId51" Type="http://schemas.openxmlformats.org/officeDocument/2006/relationships/image" Target="../media/image91.gif"/><Relationship Id="rId3" Type="http://schemas.openxmlformats.org/officeDocument/2006/relationships/image" Target="../media/image3.jp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78.png"/><Relationship Id="rId46" Type="http://schemas.openxmlformats.org/officeDocument/2006/relationships/image" Target="../media/image86.gif"/><Relationship Id="rId59" Type="http://schemas.openxmlformats.org/officeDocument/2006/relationships/image" Target="../media/image99.gif"/><Relationship Id="rId20" Type="http://schemas.openxmlformats.org/officeDocument/2006/relationships/image" Target="../media/image60.png"/><Relationship Id="rId41" Type="http://schemas.openxmlformats.org/officeDocument/2006/relationships/image" Target="../media/image81.gif"/><Relationship Id="rId54" Type="http://schemas.openxmlformats.org/officeDocument/2006/relationships/image" Target="../media/image9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6.png"/><Relationship Id="rId49" Type="http://schemas.openxmlformats.org/officeDocument/2006/relationships/image" Target="../media/image89.gif"/><Relationship Id="rId57" Type="http://schemas.openxmlformats.org/officeDocument/2006/relationships/image" Target="../media/image97.gif"/><Relationship Id="rId10" Type="http://schemas.openxmlformats.org/officeDocument/2006/relationships/image" Target="../media/image50.png"/><Relationship Id="rId31" Type="http://schemas.openxmlformats.org/officeDocument/2006/relationships/image" Target="../media/image71.png"/><Relationship Id="rId44" Type="http://schemas.openxmlformats.org/officeDocument/2006/relationships/image" Target="../media/image84.gif"/><Relationship Id="rId52" Type="http://schemas.openxmlformats.org/officeDocument/2006/relationships/image" Target="../media/image92.wmf"/><Relationship Id="rId60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3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slide" Target="slide17.xml"/><Relationship Id="rId10" Type="http://schemas.openxmlformats.org/officeDocument/2006/relationships/slide" Target="slide15.xml"/><Relationship Id="rId4" Type="http://schemas.openxmlformats.org/officeDocument/2006/relationships/slide" Target="slide10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3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slide" Target="slide17.xml"/><Relationship Id="rId10" Type="http://schemas.openxmlformats.org/officeDocument/2006/relationships/slide" Target="slide15.xml"/><Relationship Id="rId4" Type="http://schemas.openxmlformats.org/officeDocument/2006/relationships/slide" Target="slide10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itavtec.co.i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jpg"/><Relationship Id="rId5" Type="http://schemas.openxmlformats.org/officeDocument/2006/relationships/hyperlink" Target="mailto:info@meitavtec.com" TargetMode="External"/><Relationship Id="rId4" Type="http://schemas.openxmlformats.org/officeDocument/2006/relationships/hyperlink" Target="mailto:israel@meitavtec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3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slide" Target="slide17.xml"/><Relationship Id="rId10" Type="http://schemas.openxmlformats.org/officeDocument/2006/relationships/slide" Target="slide15.xml"/><Relationship Id="rId4" Type="http://schemas.openxmlformats.org/officeDocument/2006/relationships/slide" Target="slide10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3.jp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slide" Target="slide4.xml"/><Relationship Id="rId17" Type="http://schemas.openxmlformats.org/officeDocument/2006/relationships/slide" Target="slide19.xml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2.xml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5" Type="http://schemas.openxmlformats.org/officeDocument/2006/relationships/slide" Target="slide17.xml"/><Relationship Id="rId10" Type="http://schemas.openxmlformats.org/officeDocument/2006/relationships/slide" Target="slide15.xml"/><Relationship Id="rId4" Type="http://schemas.openxmlformats.org/officeDocument/2006/relationships/slide" Target="slide10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AFCAB56-E5AD-DC67-1ECD-E71E63846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3466"/>
            <a:ext cx="7033580" cy="468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56777-47C0-4F47-228B-57D76A514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67494"/>
            <a:ext cx="4304149" cy="256663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18A7319-03AA-AA4C-2C1A-16A9FB2259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00658" y="-136364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he-IL" dirty="0"/>
              <a:t>שער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9DFB46-4C27-7BC6-7324-838B8CC38D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3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358900" y="115888"/>
            <a:ext cx="6426200" cy="11017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he-IL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אוויר צח בבנייני משרדים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7634" y="1462552"/>
            <a:ext cx="6318702" cy="2942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200000"/>
              </a:lnSpc>
              <a:buFont typeface="Arial" pitchFamily="34" charset="0"/>
              <a:buChar char="•"/>
            </a:pPr>
            <a:r>
              <a:rPr lang="he-IL" sz="1350" b="1" dirty="0">
                <a:solidFill>
                  <a:schemeClr val="tx2"/>
                </a:solidFill>
              </a:rPr>
              <a:t>הכנסת אוויר צח לחדרים מקטינה את רמת דו תחמוצת הפחמן הנפלט מנשימת האנשים</a:t>
            </a:r>
            <a:endParaRPr lang="en-US" sz="1350" b="1" dirty="0">
              <a:solidFill>
                <a:schemeClr val="tx2"/>
              </a:solidFill>
            </a:endParaRPr>
          </a:p>
          <a:p>
            <a:pPr marL="214313" indent="-214313">
              <a:lnSpc>
                <a:spcPct val="200000"/>
              </a:lnSpc>
              <a:buFont typeface="Arial" pitchFamily="34" charset="0"/>
              <a:buChar char="•"/>
            </a:pPr>
            <a:r>
              <a:rPr lang="he-IL" sz="1350" b="1" dirty="0">
                <a:solidFill>
                  <a:schemeClr val="tx2"/>
                </a:solidFill>
              </a:rPr>
              <a:t>כמות האוויר הצח היא כרבע מכמות האוויר המסתחררת במערכת מיזוג האוויר</a:t>
            </a:r>
            <a:endParaRPr lang="en-US" sz="1350" b="1" dirty="0">
              <a:solidFill>
                <a:schemeClr val="tx2"/>
              </a:solidFill>
            </a:endParaRPr>
          </a:p>
          <a:p>
            <a:pPr marL="214313" indent="-214313">
              <a:lnSpc>
                <a:spcPct val="200000"/>
              </a:lnSpc>
              <a:buFont typeface="Arial" pitchFamily="34" charset="0"/>
              <a:buChar char="•"/>
            </a:pPr>
            <a:r>
              <a:rPr lang="he-IL" sz="1350" b="1" dirty="0">
                <a:solidFill>
                  <a:schemeClr val="tx2"/>
                </a:solidFill>
              </a:rPr>
              <a:t>העומס התרמי בגין אוויר צח בבנין הוא כ-40% מהעומס הכולל</a:t>
            </a:r>
            <a:endParaRPr lang="en-US" sz="1350" b="1" dirty="0">
              <a:solidFill>
                <a:schemeClr val="tx2"/>
              </a:solidFill>
            </a:endParaRPr>
          </a:p>
          <a:p>
            <a:pPr marL="214313" indent="-214313">
              <a:lnSpc>
                <a:spcPct val="200000"/>
              </a:lnSpc>
              <a:buFont typeface="Arial" pitchFamily="34" charset="0"/>
              <a:buChar char="•"/>
            </a:pPr>
            <a:r>
              <a:rPr lang="he-IL" sz="1350" b="1" dirty="0">
                <a:solidFill>
                  <a:schemeClr val="tx2"/>
                </a:solidFill>
              </a:rPr>
              <a:t>כמות החלפות אוויר לאוורור במשרד ע"פ התקן היא 3 החלפות בשעה</a:t>
            </a:r>
            <a:endParaRPr lang="en-US" sz="1350" b="1" dirty="0">
              <a:solidFill>
                <a:schemeClr val="tx2"/>
              </a:solidFill>
            </a:endParaRPr>
          </a:p>
          <a:p>
            <a:pPr marL="214313" indent="-214313">
              <a:lnSpc>
                <a:spcPct val="200000"/>
              </a:lnSpc>
              <a:buFont typeface="Arial" pitchFamily="34" charset="0"/>
              <a:buChar char="•"/>
            </a:pPr>
            <a:r>
              <a:rPr lang="he-IL" sz="1350" b="1" dirty="0">
                <a:solidFill>
                  <a:schemeClr val="tx2"/>
                </a:solidFill>
              </a:rPr>
              <a:t>העומס התרמי הנדרש לאוורור משרד בגודל של 10 מ"ר, 1-2 אנשים, הוא </a:t>
            </a:r>
            <a:r>
              <a:rPr lang="en-US" sz="1350" b="1" dirty="0">
                <a:solidFill>
                  <a:schemeClr val="tx2"/>
                </a:solidFill>
              </a:rPr>
              <a:t>2400BTU/H </a:t>
            </a:r>
            <a:r>
              <a:rPr lang="he-IL" sz="1350" b="1" dirty="0">
                <a:solidFill>
                  <a:schemeClr val="tx2"/>
                </a:solidFill>
              </a:rPr>
              <a:t> </a:t>
            </a:r>
            <a:endParaRPr lang="en-US" sz="1350" b="1" dirty="0">
              <a:solidFill>
                <a:schemeClr val="tx2"/>
              </a:solidFill>
            </a:endParaRPr>
          </a:p>
          <a:p>
            <a:pPr marL="214313" indent="-214313">
              <a:lnSpc>
                <a:spcPct val="200000"/>
              </a:lnSpc>
              <a:buFont typeface="Arial" pitchFamily="34" charset="0"/>
              <a:buChar char="•"/>
            </a:pPr>
            <a:r>
              <a:rPr lang="he-IL" sz="1350" b="1" dirty="0">
                <a:solidFill>
                  <a:schemeClr val="tx2"/>
                </a:solidFill>
              </a:rPr>
              <a:t>צריכת החשמל לאוורור החדר הנ"ל כ- 300 וואט</a:t>
            </a:r>
            <a:endParaRPr lang="en-US" sz="1350" b="1" dirty="0">
              <a:solidFill>
                <a:schemeClr val="tx2"/>
              </a:solidFill>
            </a:endParaRPr>
          </a:p>
          <a:p>
            <a:pPr>
              <a:lnSpc>
                <a:spcPct val="200000"/>
              </a:lnSpc>
            </a:pPr>
            <a:endParaRPr lang="en-US" sz="1350" b="1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16B56C-D419-45EF-83A6-CB6179E4E266}"/>
              </a:ext>
            </a:extLst>
          </p:cNvPr>
          <p:cNvSpPr/>
          <p:nvPr/>
        </p:nvSpPr>
        <p:spPr>
          <a:xfrm>
            <a:off x="1277634" y="1108093"/>
            <a:ext cx="6318702" cy="370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1350" b="1" dirty="0">
                <a:solidFill>
                  <a:schemeClr val="tx2"/>
                </a:solidFill>
              </a:rPr>
              <a:t>תיאור כללי</a:t>
            </a:r>
            <a:endParaRPr lang="en-US" sz="1350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9E0527-C555-2EFF-43B7-CB98B2A37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358900" y="115888"/>
            <a:ext cx="6426200" cy="11017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he-IL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רגשי </a:t>
            </a:r>
            <a:r>
              <a:rPr lang="en-US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n-US" sz="2100" b="1" baseline="-25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he-IL" sz="2100" b="1" baseline="-250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612005" y="1188720"/>
            <a:ext cx="3178265" cy="26251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he-IL" b="1" dirty="0">
                <a:solidFill>
                  <a:schemeClr val="tx2"/>
                </a:solidFill>
                <a:latin typeface="Times New Roman"/>
                <a:ea typeface="Times New Roman"/>
              </a:rPr>
              <a:t>רגשים על בסיס חומר כימי</a:t>
            </a:r>
          </a:p>
          <a:p>
            <a:pPr algn="ctr">
              <a:lnSpc>
                <a:spcPct val="150000"/>
              </a:lnSpc>
            </a:pPr>
            <a:endParaRPr lang="he-IL" sz="1500" b="1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</a:pPr>
            <a:r>
              <a:rPr lang="he-IL" dirty="0">
                <a:solidFill>
                  <a:schemeClr val="tx2"/>
                </a:solidFill>
                <a:latin typeface="Times New Roman"/>
                <a:ea typeface="Times New Roman"/>
              </a:rPr>
              <a:t>מאבדים במשך הזמן מדיוקם </a:t>
            </a:r>
          </a:p>
          <a:p>
            <a:pPr algn="ctr">
              <a:lnSpc>
                <a:spcPct val="150000"/>
              </a:lnSpc>
            </a:pPr>
            <a:r>
              <a:rPr lang="he-IL" dirty="0">
                <a:solidFill>
                  <a:schemeClr val="tx2"/>
                </a:solidFill>
                <a:latin typeface="Times New Roman"/>
                <a:ea typeface="Times New Roman"/>
              </a:rPr>
              <a:t>ונדרשת החלפה או כיול </a:t>
            </a:r>
          </a:p>
          <a:p>
            <a:pPr algn="ctr">
              <a:lnSpc>
                <a:spcPct val="150000"/>
              </a:lnSpc>
            </a:pPr>
            <a:r>
              <a:rPr lang="he-IL" dirty="0">
                <a:solidFill>
                  <a:schemeClr val="tx2"/>
                </a:solidFill>
                <a:latin typeface="Times New Roman"/>
                <a:ea typeface="Times New Roman"/>
              </a:rPr>
              <a:t>אחת ל-3 עד 4 שנים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53730" y="1188720"/>
            <a:ext cx="3178265" cy="26251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t">
            <a:noAutofit/>
          </a:bodyPr>
          <a:lstStyle/>
          <a:p>
            <a:pPr marL="271463" indent="-271463" algn="ctr">
              <a:lnSpc>
                <a:spcPct val="150000"/>
              </a:lnSpc>
            </a:pPr>
            <a:r>
              <a:rPr lang="he-IL" sz="1500" b="1" dirty="0">
                <a:solidFill>
                  <a:schemeClr val="tx2"/>
                </a:solidFill>
                <a:latin typeface="Times New Roman"/>
                <a:ea typeface="Times New Roman"/>
              </a:rPr>
              <a:t>רגשי</a:t>
            </a:r>
            <a:r>
              <a:rPr lang="en-US" sz="15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n-US" sz="1500" b="1" baseline="-25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500" b="1" dirty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he-IL" sz="1500" b="1" dirty="0">
                <a:solidFill>
                  <a:schemeClr val="tx2"/>
                </a:solidFill>
                <a:latin typeface="Times New Roman"/>
                <a:ea typeface="Times New Roman"/>
              </a:rPr>
              <a:t> חדשים בטכנולוגיית</a:t>
            </a:r>
          </a:p>
          <a:p>
            <a:pPr marL="271463" indent="-271463" algn="ctr">
              <a:lnSpc>
                <a:spcPct val="150000"/>
              </a:lnSpc>
            </a:pPr>
            <a:r>
              <a:rPr lang="en-US" sz="135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NDIR</a:t>
            </a:r>
            <a:endParaRPr lang="he-IL" sz="135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71463" indent="-271463" algn="ctr">
              <a:lnSpc>
                <a:spcPct val="150000"/>
              </a:lnSpc>
            </a:pP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135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135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ispersive-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135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nfra</a:t>
            </a:r>
            <a:r>
              <a:rPr lang="en-US" sz="135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135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</a:t>
            </a:r>
            <a:r>
              <a:rPr lang="en-US" sz="1350" b="1" dirty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endParaRPr lang="he-IL" sz="1350" b="1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</a:pPr>
            <a:r>
              <a:rPr lang="he-IL" sz="1500" b="1" dirty="0">
                <a:solidFill>
                  <a:schemeClr val="tx2"/>
                </a:solidFill>
                <a:latin typeface="Times New Roman"/>
                <a:ea typeface="Times New Roman"/>
              </a:rPr>
              <a:t>ללא כיול</a:t>
            </a:r>
          </a:p>
          <a:p>
            <a:pPr algn="ctr">
              <a:lnSpc>
                <a:spcPct val="150000"/>
              </a:lnSpc>
            </a:pPr>
            <a:r>
              <a:rPr lang="he-IL" sz="1500" dirty="0">
                <a:solidFill>
                  <a:schemeClr val="tx2"/>
                </a:solidFill>
                <a:latin typeface="Times New Roman"/>
                <a:ea typeface="Times New Roman"/>
              </a:rPr>
              <a:t>עקרון הפעולה – זיהוי ריכוז גז</a:t>
            </a:r>
            <a:r>
              <a:rPr lang="en-US" sz="1500" dirty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en-US" sz="15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n-US" sz="1500" baseline="-25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500" dirty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he-IL" sz="1500" dirty="0">
                <a:solidFill>
                  <a:schemeClr val="tx2"/>
                </a:solidFill>
                <a:latin typeface="Times New Roman"/>
                <a:ea typeface="Times New Roman"/>
              </a:rPr>
              <a:t>בעזרת קרינה אינפרה אדומה </a:t>
            </a:r>
            <a:endParaRPr lang="en-US" sz="1500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50000"/>
              </a:lnSpc>
            </a:pPr>
            <a:r>
              <a:rPr lang="he-IL" sz="1500" dirty="0">
                <a:solidFill>
                  <a:schemeClr val="tx2"/>
                </a:solidFill>
                <a:latin typeface="Times New Roman"/>
                <a:ea typeface="Times New Roman"/>
              </a:rPr>
              <a:t>ומסנן אופטי הקיימים בגלאי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6C58B5-72FF-4877-26E5-7CCA490A4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BF0CD-802B-4416-CC4C-7B809CF26E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421" y="362000"/>
            <a:ext cx="3113066" cy="2100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8649B-81A5-2818-08FA-CE1B9E21F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422" y="353311"/>
            <a:ext cx="3171645" cy="2129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C1823B-FF6D-2649-B439-9D1347248B38}"/>
              </a:ext>
            </a:extLst>
          </p:cNvPr>
          <p:cNvSpPr txBox="1"/>
          <p:nvPr/>
        </p:nvSpPr>
        <p:spPr>
          <a:xfrm>
            <a:off x="5271106" y="962147"/>
            <a:ext cx="3631315" cy="40132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r" rtl="1">
              <a:defRPr sz="3600" b="1">
                <a:solidFill>
                  <a:schemeClr val="accent6">
                    <a:lumMod val="50000"/>
                  </a:schemeClr>
                </a:solidFill>
                <a:latin typeface="Fb Constructor" panose="02020503050405020304" pitchFamily="18" charset="-79"/>
                <a:cs typeface="Fb Constructor" panose="02020503050405020304" pitchFamily="18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1500" dirty="0">
                <a:solidFill>
                  <a:schemeClr val="tx2"/>
                </a:solidFill>
                <a:latin typeface="+mn-lt"/>
                <a:cs typeface="+mn-cs"/>
              </a:rPr>
              <a:t>בקרת איכות אוויר באמצעות רגש </a:t>
            </a:r>
            <a:r>
              <a:rPr lang="en-US" sz="1500" dirty="0">
                <a:solidFill>
                  <a:schemeClr val="tx2"/>
                </a:solidFill>
                <a:latin typeface="+mn-lt"/>
                <a:cs typeface="+mn-cs"/>
              </a:rPr>
              <a:t>CO2</a:t>
            </a:r>
            <a:r>
              <a:rPr lang="he-IL" sz="1500" dirty="0">
                <a:solidFill>
                  <a:schemeClr val="tx2"/>
                </a:solidFill>
                <a:latin typeface="+mn-lt"/>
                <a:cs typeface="+mn-cs"/>
              </a:rPr>
              <a:t> מובנה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393982-C5D1-809C-1534-6CF558C1668E}"/>
              </a:ext>
            </a:extLst>
          </p:cNvPr>
          <p:cNvSpPr txBox="1"/>
          <p:nvPr/>
        </p:nvSpPr>
        <p:spPr>
          <a:xfrm>
            <a:off x="4789820" y="257298"/>
            <a:ext cx="4112601" cy="64844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r" rtl="1">
              <a:defRPr sz="3600" b="1">
                <a:solidFill>
                  <a:schemeClr val="accent6">
                    <a:lumMod val="50000"/>
                  </a:schemeClr>
                </a:solidFill>
                <a:latin typeface="Fb Constructor" panose="02020503050405020304" pitchFamily="18" charset="-79"/>
                <a:cs typeface="Fb Constructor" panose="02020503050405020304" pitchFamily="18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700" dirty="0">
                <a:solidFill>
                  <a:schemeClr val="tx2"/>
                </a:solidFill>
                <a:latin typeface="+mn-lt"/>
                <a:cs typeface="+mn-cs"/>
              </a:rPr>
              <a:t>פנל הפעלה </a:t>
            </a:r>
            <a:r>
              <a:rPr lang="en-US" sz="2700" dirty="0">
                <a:solidFill>
                  <a:schemeClr val="tx2"/>
                </a:solidFill>
                <a:latin typeface="+mn-lt"/>
                <a:cs typeface="+mn-cs"/>
              </a:rPr>
              <a:t>MTS/X500/CO2</a:t>
            </a:r>
            <a:endParaRPr lang="he-IL" sz="27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BBC030-F65E-E4E7-90E5-84F425637B45}"/>
              </a:ext>
            </a:extLst>
          </p:cNvPr>
          <p:cNvCxnSpPr/>
          <p:nvPr/>
        </p:nvCxnSpPr>
        <p:spPr>
          <a:xfrm>
            <a:off x="4213931" y="3088179"/>
            <a:ext cx="0" cy="262205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9BF3F74-AC86-A6DB-5D3C-048D8F30F038}"/>
              </a:ext>
            </a:extLst>
          </p:cNvPr>
          <p:cNvSpPr txBox="1"/>
          <p:nvPr/>
        </p:nvSpPr>
        <p:spPr>
          <a:xfrm>
            <a:off x="4001936" y="2804612"/>
            <a:ext cx="423991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1200"/>
            </a:lvl1pPr>
          </a:lstStyle>
          <a:p>
            <a:pPr algn="ctr"/>
            <a:r>
              <a:rPr lang="he-IL" sz="900" b="1" dirty="0">
                <a:solidFill>
                  <a:schemeClr val="tx2">
                    <a:lumMod val="75000"/>
                  </a:schemeClr>
                </a:solidFill>
              </a:rPr>
              <a:t>מסנן</a:t>
            </a:r>
          </a:p>
          <a:p>
            <a:pPr algn="ctr"/>
            <a:r>
              <a:rPr lang="he-IL" sz="900" b="1" dirty="0">
                <a:solidFill>
                  <a:schemeClr val="tx2">
                    <a:lumMod val="75000"/>
                  </a:schemeClr>
                </a:solidFill>
              </a:rPr>
              <a:t>אופטי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4105E1-554D-9361-F7E5-E811FD9084DD}"/>
              </a:ext>
            </a:extLst>
          </p:cNvPr>
          <p:cNvCxnSpPr/>
          <p:nvPr/>
        </p:nvCxnSpPr>
        <p:spPr>
          <a:xfrm>
            <a:off x="975077" y="3664891"/>
            <a:ext cx="212996" cy="328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77165EA-A098-0978-ECCB-94C15EC728AC}"/>
              </a:ext>
            </a:extLst>
          </p:cNvPr>
          <p:cNvSpPr txBox="1"/>
          <p:nvPr/>
        </p:nvSpPr>
        <p:spPr>
          <a:xfrm>
            <a:off x="410627" y="3420718"/>
            <a:ext cx="564450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1200"/>
            </a:lvl1pPr>
          </a:lstStyle>
          <a:p>
            <a:pPr algn="ctr"/>
            <a:r>
              <a:rPr lang="he-IL" sz="900" b="1" dirty="0">
                <a:solidFill>
                  <a:schemeClr val="tx2">
                    <a:lumMod val="75000"/>
                  </a:schemeClr>
                </a:solidFill>
              </a:rPr>
              <a:t>תאורת</a:t>
            </a:r>
          </a:p>
          <a:p>
            <a:pPr algn="ctr"/>
            <a:r>
              <a:rPr lang="he-IL" sz="900" b="1" dirty="0">
                <a:solidFill>
                  <a:schemeClr val="tx2">
                    <a:lumMod val="75000"/>
                  </a:schemeClr>
                </a:solidFill>
              </a:rPr>
              <a:t>אינפרה</a:t>
            </a:r>
          </a:p>
          <a:p>
            <a:pPr algn="ctr"/>
            <a:r>
              <a:rPr lang="he-IL" sz="900" b="1" dirty="0">
                <a:solidFill>
                  <a:schemeClr val="tx2">
                    <a:lumMod val="75000"/>
                  </a:schemeClr>
                </a:solidFill>
              </a:rPr>
              <a:t>אדום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BCC1E2-016D-822A-1CAC-608FAB9271E0}"/>
              </a:ext>
            </a:extLst>
          </p:cNvPr>
          <p:cNvSpPr txBox="1"/>
          <p:nvPr/>
        </p:nvSpPr>
        <p:spPr>
          <a:xfrm>
            <a:off x="4339903" y="2804612"/>
            <a:ext cx="467108" cy="5078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1200"/>
            </a:lvl1pPr>
          </a:lstStyle>
          <a:p>
            <a:pPr algn="ctr"/>
            <a:r>
              <a:rPr lang="he-IL" sz="900" b="1" dirty="0">
                <a:solidFill>
                  <a:schemeClr val="tx2">
                    <a:lumMod val="75000"/>
                  </a:schemeClr>
                </a:solidFill>
              </a:rPr>
              <a:t>תא</a:t>
            </a:r>
          </a:p>
          <a:p>
            <a:pPr algn="ctr"/>
            <a:r>
              <a:rPr lang="he-IL" sz="900" b="1" dirty="0">
                <a:solidFill>
                  <a:schemeClr val="tx2">
                    <a:lumMod val="75000"/>
                  </a:schemeClr>
                </a:solidFill>
              </a:rPr>
              <a:t>בדיקה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59A9EA-9B6F-5408-C33C-55946FC269DB}"/>
              </a:ext>
            </a:extLst>
          </p:cNvPr>
          <p:cNvCxnSpPr/>
          <p:nvPr/>
        </p:nvCxnSpPr>
        <p:spPr>
          <a:xfrm>
            <a:off x="4573456" y="3088179"/>
            <a:ext cx="0" cy="262205"/>
          </a:xfrm>
          <a:prstGeom prst="straightConnector1">
            <a:avLst/>
          </a:prstGeom>
          <a:ln w="28575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1455FE-8683-2207-A96A-E31FFFABBE72}"/>
              </a:ext>
            </a:extLst>
          </p:cNvPr>
          <p:cNvGrpSpPr/>
          <p:nvPr/>
        </p:nvGrpSpPr>
        <p:grpSpPr>
          <a:xfrm>
            <a:off x="1183876" y="3239245"/>
            <a:ext cx="3507023" cy="745970"/>
            <a:chOff x="1633507" y="1927153"/>
            <a:chExt cx="6234708" cy="13261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61DF109-273B-F5ED-8E9F-55FD5ABE5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07" y="1927153"/>
              <a:ext cx="6234708" cy="132616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EEE97D7-840C-BFAF-66B8-5DAE0F601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497" y="2239866"/>
              <a:ext cx="879852" cy="879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143865-5452-7E96-BCE7-87A137C36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3866" y="2239866"/>
              <a:ext cx="879852" cy="879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D337B6F-130F-284E-EE6C-20C5A07A1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5993" y="2239866"/>
              <a:ext cx="879852" cy="879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A554776-A1A1-E9D9-0C9E-62B335AA0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7362" y="2239866"/>
              <a:ext cx="879852" cy="879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10A0779-6172-752C-47FD-3C1F7DEBE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0246" y="2239866"/>
              <a:ext cx="879852" cy="87985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014E43B-1667-20E9-A47D-C337866B5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5574" y="1930082"/>
              <a:ext cx="6218876" cy="1322798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923D9B8-E2A3-E4BB-E109-B4AF50EDB3C5}"/>
              </a:ext>
            </a:extLst>
          </p:cNvPr>
          <p:cNvSpPr txBox="1"/>
          <p:nvPr/>
        </p:nvSpPr>
        <p:spPr>
          <a:xfrm>
            <a:off x="1720036" y="2777455"/>
            <a:ext cx="5415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1200"/>
            </a:lvl1pPr>
          </a:lstStyle>
          <a:p>
            <a:pPr algn="ctr"/>
            <a:r>
              <a:rPr lang="he-IL" sz="900" b="1" dirty="0">
                <a:solidFill>
                  <a:schemeClr val="tx2">
                    <a:lumMod val="75000"/>
                  </a:schemeClr>
                </a:solidFill>
              </a:rPr>
              <a:t>כניסת</a:t>
            </a:r>
          </a:p>
          <a:p>
            <a:pPr algn="ctr"/>
            <a:r>
              <a:rPr lang="he-IL" sz="900" b="1" dirty="0">
                <a:solidFill>
                  <a:schemeClr val="tx2">
                    <a:lumMod val="75000"/>
                  </a:schemeClr>
                </a:solidFill>
              </a:rPr>
              <a:t>גז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A8E6B4-AB9A-E2FA-6B24-2995AC48F228}"/>
              </a:ext>
            </a:extLst>
          </p:cNvPr>
          <p:cNvSpPr txBox="1"/>
          <p:nvPr/>
        </p:nvSpPr>
        <p:spPr>
          <a:xfrm>
            <a:off x="3304024" y="2777455"/>
            <a:ext cx="4959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>
              <a:defRPr sz="1200"/>
            </a:lvl1pPr>
          </a:lstStyle>
          <a:p>
            <a:pPr algn="ctr"/>
            <a:r>
              <a:rPr lang="he-IL" sz="900" b="1" dirty="0">
                <a:solidFill>
                  <a:schemeClr val="tx2">
                    <a:lumMod val="75000"/>
                  </a:schemeClr>
                </a:solidFill>
              </a:rPr>
              <a:t>יציאת</a:t>
            </a:r>
          </a:p>
          <a:p>
            <a:pPr algn="ctr"/>
            <a:r>
              <a:rPr lang="he-IL" sz="900" b="1" dirty="0">
                <a:solidFill>
                  <a:schemeClr val="tx2">
                    <a:lumMod val="75000"/>
                  </a:schemeClr>
                </a:solidFill>
              </a:rPr>
              <a:t>גז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62486D1-60E9-A61B-B60C-A0926AB762CF}"/>
              </a:ext>
            </a:extLst>
          </p:cNvPr>
          <p:cNvCxnSpPr/>
          <p:nvPr/>
        </p:nvCxnSpPr>
        <p:spPr>
          <a:xfrm flipV="1">
            <a:off x="3552014" y="3088503"/>
            <a:ext cx="0" cy="22241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690F92-C73E-3117-BC77-9EA6F229CAB5}"/>
              </a:ext>
            </a:extLst>
          </p:cNvPr>
          <p:cNvCxnSpPr/>
          <p:nvPr/>
        </p:nvCxnSpPr>
        <p:spPr>
          <a:xfrm>
            <a:off x="1990811" y="3088503"/>
            <a:ext cx="0" cy="22241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3">
            <a:extLst>
              <a:ext uri="{FF2B5EF4-FFF2-40B4-BE49-F238E27FC236}">
                <a16:creationId xmlns:a16="http://schemas.microsoft.com/office/drawing/2014/main" id="{B2D71BED-9470-2FF9-5204-361F7B53A8EA}"/>
              </a:ext>
            </a:extLst>
          </p:cNvPr>
          <p:cNvSpPr txBox="1">
            <a:spLocks/>
          </p:cNvSpPr>
          <p:nvPr/>
        </p:nvSpPr>
        <p:spPr>
          <a:xfrm>
            <a:off x="524078" y="3905466"/>
            <a:ext cx="4820036" cy="620167"/>
          </a:xfrm>
          <a:prstGeom prst="rect">
            <a:avLst/>
          </a:prstGeom>
        </p:spPr>
        <p:txBody>
          <a:bodyPr vert="horz" lIns="51435" tIns="25718" rIns="51435" bIns="2571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3600" kern="1200">
                <a:solidFill>
                  <a:srgbClr val="002060"/>
                </a:solidFill>
                <a:latin typeface="+mj-lt"/>
                <a:ea typeface="+mj-ea"/>
                <a:cs typeface="Tipograf Bold" pitchFamily="2" charset="-79"/>
              </a:defRPr>
            </a:lvl1pPr>
          </a:lstStyle>
          <a:p>
            <a:r>
              <a:rPr lang="he-IL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מבנה רגש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n-US" sz="135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e-IL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בטכנולוגיית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NDIR 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2C8B56F2-AFFF-B36C-4CFE-43429CA400B0}"/>
              </a:ext>
            </a:extLst>
          </p:cNvPr>
          <p:cNvGraphicFramePr>
            <a:graphicFrameLocks noGrp="1"/>
          </p:cNvGraphicFramePr>
          <p:nvPr/>
        </p:nvGraphicFramePr>
        <p:xfrm>
          <a:off x="6077666" y="1519624"/>
          <a:ext cx="2754307" cy="1885950"/>
        </p:xfrm>
        <a:graphic>
          <a:graphicData uri="http://schemas.openxmlformats.org/drawingml/2006/table">
            <a:tbl>
              <a:tblPr rtl="1" bandRow="1">
                <a:tableStyleId>{5C22544A-7EE6-4342-B048-85BDC9FD1C3A}</a:tableStyleId>
              </a:tblPr>
              <a:tblGrid>
                <a:gridCol w="1644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5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</a:pPr>
                      <a:r>
                        <a:rPr lang="he-IL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400-600 </a:t>
                      </a: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ppm</a:t>
                      </a:r>
                      <a:endParaRPr lang="he-IL" sz="1400" kern="1200" dirty="0">
                        <a:solidFill>
                          <a:schemeClr val="bg1"/>
                        </a:solidFill>
                        <a:effectLst>
                          <a:outerShdw blurRad="177800" sx="102000" sy="102000" algn="ctr" rotWithShape="0">
                            <a:prstClr val="black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34290" marB="34290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14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</a:rPr>
                        <a:t>מצויין</a:t>
                      </a:r>
                    </a:p>
                  </a:txBody>
                  <a:tcPr marL="51435" marR="51435" marT="34290" marB="34290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700-800 </a:t>
                      </a: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ppm</a:t>
                      </a:r>
                      <a:r>
                        <a:rPr lang="he-IL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</a:p>
                  </a:txBody>
                  <a:tcPr marL="51435" marR="51435" marT="34290" marB="34290">
                    <a:solidFill>
                      <a:srgbClr val="40BF00"/>
                    </a:solidFill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14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</a:rPr>
                        <a:t>טוב מאוד</a:t>
                      </a:r>
                    </a:p>
                  </a:txBody>
                  <a:tcPr marL="51435" marR="51435" marT="34290" marB="34290">
                    <a:solidFill>
                      <a:srgbClr val="40B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900-1000 </a:t>
                      </a: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ppm</a:t>
                      </a:r>
                      <a:r>
                        <a:rPr lang="he-IL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51435" marR="51435" marT="34290" marB="34290">
                    <a:solidFill>
                      <a:srgbClr val="808000"/>
                    </a:solidFill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14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</a:rPr>
                        <a:t>תקין</a:t>
                      </a:r>
                    </a:p>
                  </a:txBody>
                  <a:tcPr marL="51435" marR="51435" marT="34290" marB="34290">
                    <a:solidFill>
                      <a:srgbClr val="8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1100-1500</a:t>
                      </a: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ppm</a:t>
                      </a:r>
                      <a:r>
                        <a:rPr lang="he-IL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51435" marR="51435" marT="34290" marB="34290">
                    <a:solidFill>
                      <a:srgbClr val="BF4000"/>
                    </a:solidFill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14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</a:rPr>
                        <a:t>בינוני</a:t>
                      </a:r>
                    </a:p>
                  </a:txBody>
                  <a:tcPr marL="51435" marR="51435" marT="34290" marB="34290">
                    <a:solidFill>
                      <a:srgbClr val="BF4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1600-2100</a:t>
                      </a: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ppm</a:t>
                      </a:r>
                      <a:r>
                        <a:rPr lang="he-IL" sz="1400" kern="12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51435" marR="51435" marT="34290" marB="3429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he-IL" sz="1400" dirty="0">
                          <a:solidFill>
                            <a:schemeClr val="bg1"/>
                          </a:solidFill>
                          <a:effectLst>
                            <a:outerShdw blurRad="177800" sx="102000" sy="102000" algn="ctr" rotWithShape="0">
                              <a:prstClr val="black"/>
                            </a:outerShdw>
                          </a:effectLst>
                        </a:rPr>
                        <a:t>גרוע</a:t>
                      </a:r>
                    </a:p>
                  </a:txBody>
                  <a:tcPr marL="51435" marR="51435" marT="34290" marB="3429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DFC3AB8A-5E29-D0DE-12A5-4BE2F1A2661C}"/>
              </a:ext>
            </a:extLst>
          </p:cNvPr>
          <p:cNvGrpSpPr/>
          <p:nvPr/>
        </p:nvGrpSpPr>
        <p:grpSpPr>
          <a:xfrm>
            <a:off x="692851" y="480061"/>
            <a:ext cx="923582" cy="2710814"/>
            <a:chOff x="923801" y="640080"/>
            <a:chExt cx="1231442" cy="3614419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CEE1A3F-6F21-AE67-23EC-AA48781D45D7}"/>
                </a:ext>
              </a:extLst>
            </p:cNvPr>
            <p:cNvSpPr/>
            <p:nvPr/>
          </p:nvSpPr>
          <p:spPr>
            <a:xfrm>
              <a:off x="1476212" y="1742878"/>
              <a:ext cx="568487" cy="2511621"/>
            </a:xfrm>
            <a:custGeom>
              <a:avLst/>
              <a:gdLst>
                <a:gd name="connsiteX0" fmla="*/ 0 w 736600"/>
                <a:gd name="connsiteY0" fmla="*/ 0 h 2781300"/>
                <a:gd name="connsiteX1" fmla="*/ 254000 w 736600"/>
                <a:gd name="connsiteY1" fmla="*/ 1943100 h 2781300"/>
                <a:gd name="connsiteX2" fmla="*/ 736600 w 736600"/>
                <a:gd name="connsiteY2" fmla="*/ 2781300 h 2781300"/>
                <a:gd name="connsiteX0" fmla="*/ 0 w 736600"/>
                <a:gd name="connsiteY0" fmla="*/ 0 h 2781300"/>
                <a:gd name="connsiteX1" fmla="*/ 76200 w 736600"/>
                <a:gd name="connsiteY1" fmla="*/ 1905000 h 2781300"/>
                <a:gd name="connsiteX2" fmla="*/ 736600 w 736600"/>
                <a:gd name="connsiteY2" fmla="*/ 2781300 h 2781300"/>
                <a:gd name="connsiteX0" fmla="*/ 12769 w 749369"/>
                <a:gd name="connsiteY0" fmla="*/ 0 h 2781300"/>
                <a:gd name="connsiteX1" fmla="*/ 88969 w 749369"/>
                <a:gd name="connsiteY1" fmla="*/ 1905000 h 2781300"/>
                <a:gd name="connsiteX2" fmla="*/ 749369 w 749369"/>
                <a:gd name="connsiteY2" fmla="*/ 2781300 h 278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9369" h="2781300">
                  <a:moveTo>
                    <a:pt x="12769" y="0"/>
                  </a:moveTo>
                  <a:cubicBezTo>
                    <a:pt x="3051" y="760870"/>
                    <a:pt x="-33798" y="1441450"/>
                    <a:pt x="88969" y="1905000"/>
                  </a:cubicBezTo>
                  <a:cubicBezTo>
                    <a:pt x="211736" y="2368550"/>
                    <a:pt x="569452" y="2593975"/>
                    <a:pt x="749369" y="2781300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  <a:prstDash val="sys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4313E43-022E-1066-1705-3351E00C3F3D}"/>
                </a:ext>
              </a:extLst>
            </p:cNvPr>
            <p:cNvSpPr/>
            <p:nvPr/>
          </p:nvSpPr>
          <p:spPr>
            <a:xfrm>
              <a:off x="923801" y="640080"/>
              <a:ext cx="1231442" cy="1147088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51CD4C-AE8B-A70B-8EC1-2B25A45488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9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25" grpId="0"/>
      <p:bldP spid="26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רקע חדרים">
            <a:extLst>
              <a:ext uri="{FF2B5EF4-FFF2-40B4-BE49-F238E27FC236}">
                <a16:creationId xmlns:a16="http://schemas.microsoft.com/office/drawing/2014/main" id="{383C9FDF-7EF1-F35D-5032-9B822690A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" b="69"/>
          <a:stretch/>
        </p:blipFill>
        <p:spPr>
          <a:xfrm>
            <a:off x="867761" y="379814"/>
            <a:ext cx="4672880" cy="1799007"/>
          </a:xfrm>
          <a:prstGeom prst="rect">
            <a:avLst/>
          </a:prstGeom>
        </p:spPr>
      </p:pic>
      <p:pic>
        <p:nvPicPr>
          <p:cNvPr id="8" name="מעוקל - ריק">
            <a:extLst>
              <a:ext uri="{FF2B5EF4-FFF2-40B4-BE49-F238E27FC236}">
                <a16:creationId xmlns:a16="http://schemas.microsoft.com/office/drawing/2014/main" id="{C387115D-CF33-FAC5-6A9D-849DEFC3E1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84" y="1522091"/>
            <a:ext cx="177612" cy="223153"/>
          </a:xfrm>
          <a:prstGeom prst="rect">
            <a:avLst/>
          </a:prstGeom>
        </p:spPr>
      </p:pic>
      <p:pic>
        <p:nvPicPr>
          <p:cNvPr id="9" name="מעוקל - ריק">
            <a:extLst>
              <a:ext uri="{FF2B5EF4-FFF2-40B4-BE49-F238E27FC236}">
                <a16:creationId xmlns:a16="http://schemas.microsoft.com/office/drawing/2014/main" id="{834DE853-448A-854B-1D50-D50BD58C0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94" y="1522091"/>
            <a:ext cx="177612" cy="223153"/>
          </a:xfrm>
          <a:prstGeom prst="rect">
            <a:avLst/>
          </a:prstGeom>
        </p:spPr>
      </p:pic>
      <p:pic>
        <p:nvPicPr>
          <p:cNvPr id="10" name="מעוקל - ריק">
            <a:extLst>
              <a:ext uri="{FF2B5EF4-FFF2-40B4-BE49-F238E27FC236}">
                <a16:creationId xmlns:a16="http://schemas.microsoft.com/office/drawing/2014/main" id="{4E503DFB-0F15-E221-A5DC-7FA1A040D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04" y="1522091"/>
            <a:ext cx="177612" cy="223153"/>
          </a:xfrm>
          <a:prstGeom prst="rect">
            <a:avLst/>
          </a:prstGeom>
        </p:spPr>
      </p:pic>
      <p:pic>
        <p:nvPicPr>
          <p:cNvPr id="11" name="מעוקל - בינונית 1">
            <a:extLst>
              <a:ext uri="{FF2B5EF4-FFF2-40B4-BE49-F238E27FC236}">
                <a16:creationId xmlns:a16="http://schemas.microsoft.com/office/drawing/2014/main" id="{C0D6DCFE-18C5-4493-F42B-A0A79C9B9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504" y="1522091"/>
            <a:ext cx="177612" cy="223153"/>
          </a:xfrm>
          <a:prstGeom prst="rect">
            <a:avLst/>
          </a:prstGeom>
        </p:spPr>
      </p:pic>
      <p:pic>
        <p:nvPicPr>
          <p:cNvPr id="12" name="מעוקל - בינונית 2">
            <a:extLst>
              <a:ext uri="{FF2B5EF4-FFF2-40B4-BE49-F238E27FC236}">
                <a16:creationId xmlns:a16="http://schemas.microsoft.com/office/drawing/2014/main" id="{B9774157-2117-9357-06DA-512D5031F2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494" y="1522091"/>
            <a:ext cx="177612" cy="223153"/>
          </a:xfrm>
          <a:prstGeom prst="rect">
            <a:avLst/>
          </a:prstGeom>
        </p:spPr>
      </p:pic>
      <p:pic>
        <p:nvPicPr>
          <p:cNvPr id="13" name="מעוקל - בינונית 3">
            <a:extLst>
              <a:ext uri="{FF2B5EF4-FFF2-40B4-BE49-F238E27FC236}">
                <a16:creationId xmlns:a16="http://schemas.microsoft.com/office/drawing/2014/main" id="{DB1B8C55-4DDA-21F3-C14F-20C3EAA793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84" y="1522091"/>
            <a:ext cx="177612" cy="223153"/>
          </a:xfrm>
          <a:prstGeom prst="rect">
            <a:avLst/>
          </a:prstGeom>
        </p:spPr>
      </p:pic>
      <p:pic>
        <p:nvPicPr>
          <p:cNvPr id="14" name="ישר - ריק">
            <a:extLst>
              <a:ext uri="{FF2B5EF4-FFF2-40B4-BE49-F238E27FC236}">
                <a16:creationId xmlns:a16="http://schemas.microsoft.com/office/drawing/2014/main" id="{5F1013D6-EE90-E455-D714-612B056DB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71" y="1745786"/>
            <a:ext cx="4116944" cy="114765"/>
          </a:xfrm>
          <a:prstGeom prst="rect">
            <a:avLst/>
          </a:prstGeom>
        </p:spPr>
      </p:pic>
      <p:pic>
        <p:nvPicPr>
          <p:cNvPr id="15" name="ישר - נמוכה">
            <a:extLst>
              <a:ext uri="{FF2B5EF4-FFF2-40B4-BE49-F238E27FC236}">
                <a16:creationId xmlns:a16="http://schemas.microsoft.com/office/drawing/2014/main" id="{424F0E46-E580-4F3E-95FD-BBA86CF91D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71" y="1745786"/>
            <a:ext cx="4116944" cy="114765"/>
          </a:xfrm>
          <a:prstGeom prst="rect">
            <a:avLst/>
          </a:prstGeom>
        </p:spPr>
      </p:pic>
      <p:pic>
        <p:nvPicPr>
          <p:cNvPr id="16" name="ישר בינונית">
            <a:extLst>
              <a:ext uri="{FF2B5EF4-FFF2-40B4-BE49-F238E27FC236}">
                <a16:creationId xmlns:a16="http://schemas.microsoft.com/office/drawing/2014/main" id="{729D14F9-41B7-A3D9-FF14-4609DFFDE0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71" y="1745786"/>
            <a:ext cx="4116944" cy="114765"/>
          </a:xfrm>
          <a:prstGeom prst="rect">
            <a:avLst/>
          </a:prstGeom>
        </p:spPr>
      </p:pic>
      <p:pic>
        <p:nvPicPr>
          <p:cNvPr id="17" name="ישר - גבוהה">
            <a:extLst>
              <a:ext uri="{FF2B5EF4-FFF2-40B4-BE49-F238E27FC236}">
                <a16:creationId xmlns:a16="http://schemas.microsoft.com/office/drawing/2014/main" id="{7B389C0B-970A-C0AA-6DEC-C642ECE595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271" y="1745786"/>
            <a:ext cx="4116944" cy="114765"/>
          </a:xfrm>
          <a:prstGeom prst="rect">
            <a:avLst/>
          </a:prstGeom>
        </p:spPr>
      </p:pic>
      <p:sp>
        <p:nvSpPr>
          <p:cNvPr id="18" name="Up Arrow 72">
            <a:extLst>
              <a:ext uri="{FF2B5EF4-FFF2-40B4-BE49-F238E27FC236}">
                <a16:creationId xmlns:a16="http://schemas.microsoft.com/office/drawing/2014/main" id="{050AF2C9-43B8-461B-8B12-95EA47A9B963}"/>
              </a:ext>
            </a:extLst>
          </p:cNvPr>
          <p:cNvSpPr/>
          <p:nvPr/>
        </p:nvSpPr>
        <p:spPr>
          <a:xfrm>
            <a:off x="2529203" y="1105932"/>
            <a:ext cx="108454" cy="121514"/>
          </a:xfrm>
          <a:prstGeom prst="upArrow">
            <a:avLst/>
          </a:prstGeom>
          <a:solidFill>
            <a:srgbClr val="00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13"/>
          </a:p>
        </p:txBody>
      </p:sp>
      <p:sp>
        <p:nvSpPr>
          <p:cNvPr id="19" name="Up Arrow 73">
            <a:extLst>
              <a:ext uri="{FF2B5EF4-FFF2-40B4-BE49-F238E27FC236}">
                <a16:creationId xmlns:a16="http://schemas.microsoft.com/office/drawing/2014/main" id="{AD2073E8-C809-8C9C-B5FD-FA78E5F318AC}"/>
              </a:ext>
            </a:extLst>
          </p:cNvPr>
          <p:cNvSpPr/>
          <p:nvPr/>
        </p:nvSpPr>
        <p:spPr>
          <a:xfrm>
            <a:off x="3587371" y="1105932"/>
            <a:ext cx="108454" cy="121514"/>
          </a:xfrm>
          <a:prstGeom prst="upArrow">
            <a:avLst/>
          </a:prstGeom>
          <a:solidFill>
            <a:srgbClr val="00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13"/>
          </a:p>
        </p:txBody>
      </p:sp>
      <p:sp>
        <p:nvSpPr>
          <p:cNvPr id="20" name="Up Arrow 74">
            <a:extLst>
              <a:ext uri="{FF2B5EF4-FFF2-40B4-BE49-F238E27FC236}">
                <a16:creationId xmlns:a16="http://schemas.microsoft.com/office/drawing/2014/main" id="{D7147519-F91C-1E15-0A93-D84F0CEAEF03}"/>
              </a:ext>
            </a:extLst>
          </p:cNvPr>
          <p:cNvSpPr/>
          <p:nvPr/>
        </p:nvSpPr>
        <p:spPr>
          <a:xfrm>
            <a:off x="4658934" y="1105932"/>
            <a:ext cx="108454" cy="121514"/>
          </a:xfrm>
          <a:prstGeom prst="upArrow">
            <a:avLst/>
          </a:prstGeom>
          <a:solidFill>
            <a:srgbClr val="00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013"/>
          </a:p>
        </p:txBody>
      </p:sp>
      <p:pic>
        <p:nvPicPr>
          <p:cNvPr id="21" name="ישר קצר גבוהה">
            <a:extLst>
              <a:ext uri="{FF2B5EF4-FFF2-40B4-BE49-F238E27FC236}">
                <a16:creationId xmlns:a16="http://schemas.microsoft.com/office/drawing/2014/main" id="{173A513D-867D-C2E8-BD5A-1ADDEF464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4" y="1741226"/>
            <a:ext cx="490937" cy="114764"/>
          </a:xfrm>
          <a:prstGeom prst="rect">
            <a:avLst/>
          </a:prstGeom>
        </p:spPr>
      </p:pic>
      <p:pic>
        <p:nvPicPr>
          <p:cNvPr id="22" name="ישר קצר בינונית">
            <a:extLst>
              <a:ext uri="{FF2B5EF4-FFF2-40B4-BE49-F238E27FC236}">
                <a16:creationId xmlns:a16="http://schemas.microsoft.com/office/drawing/2014/main" id="{9A5EDF7E-9683-49B6-5793-E5565C5246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4" y="1741226"/>
            <a:ext cx="490937" cy="114764"/>
          </a:xfrm>
          <a:prstGeom prst="rect">
            <a:avLst/>
          </a:prstGeom>
        </p:spPr>
      </p:pic>
      <p:pic>
        <p:nvPicPr>
          <p:cNvPr id="23" name="ישר קצר נמוכה">
            <a:extLst>
              <a:ext uri="{FF2B5EF4-FFF2-40B4-BE49-F238E27FC236}">
                <a16:creationId xmlns:a16="http://schemas.microsoft.com/office/drawing/2014/main" id="{2D2EA623-809F-7BB6-B25D-911554B10E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4" y="1741226"/>
            <a:ext cx="490937" cy="114764"/>
          </a:xfrm>
          <a:prstGeom prst="rect">
            <a:avLst/>
          </a:prstGeom>
        </p:spPr>
      </p:pic>
      <p:pic>
        <p:nvPicPr>
          <p:cNvPr id="24" name="חצים אדומים">
            <a:extLst>
              <a:ext uri="{FF2B5EF4-FFF2-40B4-BE49-F238E27FC236}">
                <a16:creationId xmlns:a16="http://schemas.microsoft.com/office/drawing/2014/main" id="{D9337FC0-5AD6-B3B6-7EEC-72DA34EA3B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4" y="1741226"/>
            <a:ext cx="490937" cy="114765"/>
          </a:xfrm>
          <a:prstGeom prst="rect">
            <a:avLst/>
          </a:prstGeom>
        </p:spPr>
      </p:pic>
      <p:pic>
        <p:nvPicPr>
          <p:cNvPr id="25" name="דמפר 1">
            <a:extLst>
              <a:ext uri="{FF2B5EF4-FFF2-40B4-BE49-F238E27FC236}">
                <a16:creationId xmlns:a16="http://schemas.microsoft.com/office/drawing/2014/main" id="{BC852CC5-A263-317F-E1A0-994F3D0488F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28" y="1264563"/>
            <a:ext cx="223153" cy="274159"/>
          </a:xfrm>
          <a:prstGeom prst="rect">
            <a:avLst/>
          </a:prstGeom>
        </p:spPr>
      </p:pic>
      <p:pic>
        <p:nvPicPr>
          <p:cNvPr id="26" name="דמפר 2">
            <a:extLst>
              <a:ext uri="{FF2B5EF4-FFF2-40B4-BE49-F238E27FC236}">
                <a16:creationId xmlns:a16="http://schemas.microsoft.com/office/drawing/2014/main" id="{BA97C48E-D2C6-D572-598E-4CF490C2C2D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918" y="1264563"/>
            <a:ext cx="223153" cy="274159"/>
          </a:xfrm>
          <a:prstGeom prst="rect">
            <a:avLst/>
          </a:prstGeom>
        </p:spPr>
      </p:pic>
      <p:pic>
        <p:nvPicPr>
          <p:cNvPr id="27" name="דמפר 3">
            <a:extLst>
              <a:ext uri="{FF2B5EF4-FFF2-40B4-BE49-F238E27FC236}">
                <a16:creationId xmlns:a16="http://schemas.microsoft.com/office/drawing/2014/main" id="{09BD5237-E08F-1799-6762-91A644BA96F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94" y="1264563"/>
            <a:ext cx="223153" cy="274159"/>
          </a:xfrm>
          <a:prstGeom prst="rect">
            <a:avLst/>
          </a:prstGeom>
        </p:spPr>
      </p:pic>
      <p:grpSp>
        <p:nvGrpSpPr>
          <p:cNvPr id="28" name="כנף דמפר 3">
            <a:extLst>
              <a:ext uri="{FF2B5EF4-FFF2-40B4-BE49-F238E27FC236}">
                <a16:creationId xmlns:a16="http://schemas.microsoft.com/office/drawing/2014/main" id="{8AA5D9E4-3716-95A9-842C-3061C883C71E}"/>
              </a:ext>
            </a:extLst>
          </p:cNvPr>
          <p:cNvGrpSpPr/>
          <p:nvPr/>
        </p:nvGrpSpPr>
        <p:grpSpPr>
          <a:xfrm>
            <a:off x="4640465" y="1386957"/>
            <a:ext cx="140612" cy="29371"/>
            <a:chOff x="3126558" y="2619548"/>
            <a:chExt cx="344734" cy="7200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3708754-E51C-D7C2-77EF-1FC8C39B1451}"/>
                </a:ext>
              </a:extLst>
            </p:cNvPr>
            <p:cNvCxnSpPr/>
            <p:nvPr/>
          </p:nvCxnSpPr>
          <p:spPr>
            <a:xfrm>
              <a:off x="3126558" y="2655552"/>
              <a:ext cx="344734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828A818-3A63-6CF7-E73F-C1197E925408}"/>
                </a:ext>
              </a:extLst>
            </p:cNvPr>
            <p:cNvSpPr/>
            <p:nvPr/>
          </p:nvSpPr>
          <p:spPr>
            <a:xfrm>
              <a:off x="3262921" y="2619548"/>
              <a:ext cx="72008" cy="7200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13"/>
            </a:p>
          </p:txBody>
        </p:sp>
      </p:grpSp>
      <p:grpSp>
        <p:nvGrpSpPr>
          <p:cNvPr id="31" name="כנף דמפר 2">
            <a:extLst>
              <a:ext uri="{FF2B5EF4-FFF2-40B4-BE49-F238E27FC236}">
                <a16:creationId xmlns:a16="http://schemas.microsoft.com/office/drawing/2014/main" id="{4087A047-2E51-0176-510E-7CDAAE50A108}"/>
              </a:ext>
            </a:extLst>
          </p:cNvPr>
          <p:cNvGrpSpPr/>
          <p:nvPr/>
        </p:nvGrpSpPr>
        <p:grpSpPr>
          <a:xfrm>
            <a:off x="3573189" y="1386957"/>
            <a:ext cx="140612" cy="29371"/>
            <a:chOff x="3126558" y="2619548"/>
            <a:chExt cx="344734" cy="7200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2ECB63E-6B9C-42B2-338A-D54C60392A86}"/>
                </a:ext>
              </a:extLst>
            </p:cNvPr>
            <p:cNvCxnSpPr/>
            <p:nvPr/>
          </p:nvCxnSpPr>
          <p:spPr>
            <a:xfrm>
              <a:off x="3126558" y="2655552"/>
              <a:ext cx="344734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FB653E1-5D72-059E-0DF8-B1D4DB069F37}"/>
                </a:ext>
              </a:extLst>
            </p:cNvPr>
            <p:cNvSpPr/>
            <p:nvPr/>
          </p:nvSpPr>
          <p:spPr>
            <a:xfrm>
              <a:off x="3262921" y="2619548"/>
              <a:ext cx="72008" cy="7200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13"/>
            </a:p>
          </p:txBody>
        </p:sp>
      </p:grpSp>
      <p:grpSp>
        <p:nvGrpSpPr>
          <p:cNvPr id="34" name="כנף דמפר 1">
            <a:extLst>
              <a:ext uri="{FF2B5EF4-FFF2-40B4-BE49-F238E27FC236}">
                <a16:creationId xmlns:a16="http://schemas.microsoft.com/office/drawing/2014/main" id="{FF5B367F-8CE7-7608-5232-BE5CCE7C814A}"/>
              </a:ext>
            </a:extLst>
          </p:cNvPr>
          <p:cNvGrpSpPr/>
          <p:nvPr/>
        </p:nvGrpSpPr>
        <p:grpSpPr>
          <a:xfrm>
            <a:off x="2510199" y="1386957"/>
            <a:ext cx="140612" cy="29371"/>
            <a:chOff x="3126558" y="2619548"/>
            <a:chExt cx="344734" cy="7200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84D1302-D3EA-C3D5-6167-FFAF155591D4}"/>
                </a:ext>
              </a:extLst>
            </p:cNvPr>
            <p:cNvCxnSpPr/>
            <p:nvPr/>
          </p:nvCxnSpPr>
          <p:spPr>
            <a:xfrm>
              <a:off x="3126558" y="2655552"/>
              <a:ext cx="344734" cy="0"/>
            </a:xfrm>
            <a:prstGeom prst="line">
              <a:avLst/>
            </a:prstGeom>
            <a:ln w="1905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02C909C-9EC5-1F2C-1834-804CCE2BD4ED}"/>
                </a:ext>
              </a:extLst>
            </p:cNvPr>
            <p:cNvSpPr/>
            <p:nvPr/>
          </p:nvSpPr>
          <p:spPr>
            <a:xfrm>
              <a:off x="3262921" y="2619548"/>
              <a:ext cx="72008" cy="72008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013"/>
            </a:p>
          </p:txBody>
        </p:sp>
      </p:grpSp>
      <p:pic>
        <p:nvPicPr>
          <p:cNvPr id="38" name="fan off">
            <a:extLst>
              <a:ext uri="{FF2B5EF4-FFF2-40B4-BE49-F238E27FC236}">
                <a16:creationId xmlns:a16="http://schemas.microsoft.com/office/drawing/2014/main" id="{7292627A-9C61-4E94-CB90-5B3B326052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75" y="1850223"/>
            <a:ext cx="125694" cy="126605"/>
          </a:xfrm>
          <a:prstGeom prst="rect">
            <a:avLst/>
          </a:prstGeom>
        </p:spPr>
      </p:pic>
      <p:pic>
        <p:nvPicPr>
          <p:cNvPr id="39" name="fan low">
            <a:extLst>
              <a:ext uri="{FF2B5EF4-FFF2-40B4-BE49-F238E27FC236}">
                <a16:creationId xmlns:a16="http://schemas.microsoft.com/office/drawing/2014/main" id="{C5C35D92-9893-4B0A-838D-0BF626332FC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75" y="1850223"/>
            <a:ext cx="125694" cy="126605"/>
          </a:xfrm>
          <a:prstGeom prst="rect">
            <a:avLst/>
          </a:prstGeom>
        </p:spPr>
      </p:pic>
      <p:pic>
        <p:nvPicPr>
          <p:cNvPr id="40" name="fan medium">
            <a:extLst>
              <a:ext uri="{FF2B5EF4-FFF2-40B4-BE49-F238E27FC236}">
                <a16:creationId xmlns:a16="http://schemas.microsoft.com/office/drawing/2014/main" id="{D52F5054-6A42-BD79-25EB-50C204A3A37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75" y="1850223"/>
            <a:ext cx="125694" cy="126605"/>
          </a:xfrm>
          <a:prstGeom prst="rect">
            <a:avLst/>
          </a:prstGeom>
        </p:spPr>
      </p:pic>
      <p:pic>
        <p:nvPicPr>
          <p:cNvPr id="41" name="fan high">
            <a:extLst>
              <a:ext uri="{FF2B5EF4-FFF2-40B4-BE49-F238E27FC236}">
                <a16:creationId xmlns:a16="http://schemas.microsoft.com/office/drawing/2014/main" id="{A43E978E-55AA-05EC-4DDF-2AB40F78A1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75" y="1850223"/>
            <a:ext cx="125694" cy="12660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4C363A5-AD4E-2CF0-AA7D-59231C2ABFA8}"/>
              </a:ext>
            </a:extLst>
          </p:cNvPr>
          <p:cNvSpPr txBox="1"/>
          <p:nvPr/>
        </p:nvSpPr>
        <p:spPr>
          <a:xfrm>
            <a:off x="7563592" y="257298"/>
            <a:ext cx="1338829" cy="63857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r" rtl="1">
              <a:defRPr sz="3600" b="1">
                <a:solidFill>
                  <a:schemeClr val="accent6">
                    <a:lumMod val="50000"/>
                  </a:schemeClr>
                </a:solidFill>
                <a:latin typeface="Fb Constructor" panose="02020503050405020304" pitchFamily="18" charset="-79"/>
                <a:cs typeface="Fb Constructor" panose="02020503050405020304" pitchFamily="18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700" dirty="0">
                <a:solidFill>
                  <a:schemeClr val="tx2"/>
                </a:solidFill>
                <a:latin typeface="+mn-lt"/>
                <a:cs typeface="+mn-cs"/>
              </a:rPr>
              <a:t>אוויר צח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96B124-DC51-89E3-1A5C-31F15220F4AA}"/>
              </a:ext>
            </a:extLst>
          </p:cNvPr>
          <p:cNvSpPr txBox="1"/>
          <p:nvPr/>
        </p:nvSpPr>
        <p:spPr>
          <a:xfrm>
            <a:off x="659054" y="872803"/>
            <a:ext cx="8263903" cy="31658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 sz="20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>
              <a:tabLst>
                <a:tab pos="266700" algn="r"/>
              </a:tabLst>
            </a:pPr>
            <a:r>
              <a:rPr lang="he-IL" sz="1500" dirty="0">
                <a:solidFill>
                  <a:schemeClr val="tx2"/>
                </a:solidFill>
              </a:rPr>
              <a:t>שליטה מלאה ב-</a:t>
            </a:r>
            <a:r>
              <a:rPr lang="en-US" sz="1500" dirty="0">
                <a:solidFill>
                  <a:schemeClr val="tx2"/>
                </a:solidFill>
              </a:rPr>
              <a:t>F.C.U </a:t>
            </a:r>
            <a:r>
              <a:rPr lang="he-IL" sz="1500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  <a:tabLst>
                <a:tab pos="266700" algn="r"/>
              </a:tabLst>
            </a:pPr>
            <a:r>
              <a:rPr lang="he-IL" sz="1500" dirty="0">
                <a:solidFill>
                  <a:schemeClr val="tx2"/>
                </a:solidFill>
              </a:rPr>
              <a:t>	</a:t>
            </a:r>
            <a:r>
              <a:rPr lang="he-IL" sz="1500" dirty="0" err="1">
                <a:solidFill>
                  <a:schemeClr val="tx2"/>
                </a:solidFill>
              </a:rPr>
              <a:t>ובדמפר</a:t>
            </a:r>
            <a:r>
              <a:rPr lang="he-IL" sz="1500" dirty="0">
                <a:solidFill>
                  <a:schemeClr val="tx2"/>
                </a:solidFill>
              </a:rPr>
              <a:t> אוויר צח מבקר החדר</a:t>
            </a:r>
          </a:p>
          <a:p>
            <a:pPr>
              <a:tabLst>
                <a:tab pos="266700" algn="r"/>
              </a:tabLst>
            </a:pPr>
            <a:r>
              <a:rPr lang="he-IL" sz="1500" dirty="0">
                <a:solidFill>
                  <a:schemeClr val="tx2"/>
                </a:solidFill>
              </a:rPr>
              <a:t>פנל החדר מעביר ברצף קריאות </a:t>
            </a:r>
          </a:p>
          <a:p>
            <a:pPr marL="0" indent="0">
              <a:buNone/>
              <a:tabLst>
                <a:tab pos="266700" algn="r"/>
              </a:tabLst>
            </a:pPr>
            <a:r>
              <a:rPr lang="he-IL" sz="1500" dirty="0">
                <a:solidFill>
                  <a:schemeClr val="tx2"/>
                </a:solidFill>
              </a:rPr>
              <a:t>	טמפרטורה ו-</a:t>
            </a:r>
            <a:r>
              <a:rPr lang="en-US" sz="1500" dirty="0">
                <a:solidFill>
                  <a:schemeClr val="tx2"/>
                </a:solidFill>
              </a:rPr>
              <a:t>CO2 </a:t>
            </a:r>
            <a:r>
              <a:rPr lang="he-IL" sz="1500" dirty="0">
                <a:solidFill>
                  <a:schemeClr val="tx2"/>
                </a:solidFill>
              </a:rPr>
              <a:t> לבקר החדר</a:t>
            </a:r>
          </a:p>
          <a:p>
            <a:pPr>
              <a:tabLst>
                <a:tab pos="266700" algn="r"/>
              </a:tabLst>
            </a:pPr>
            <a:r>
              <a:rPr lang="he-IL" sz="1500" dirty="0">
                <a:solidFill>
                  <a:schemeClr val="tx2"/>
                </a:solidFill>
              </a:rPr>
              <a:t>ככל שחדרים מגיעים לרמת</a:t>
            </a:r>
            <a:r>
              <a:rPr lang="en-US" sz="1500" dirty="0">
                <a:solidFill>
                  <a:schemeClr val="tx2"/>
                </a:solidFill>
              </a:rPr>
              <a:t>CO2 </a:t>
            </a:r>
            <a:r>
              <a:rPr lang="he-IL" sz="1500" dirty="0">
                <a:solidFill>
                  <a:schemeClr val="tx2"/>
                </a:solidFill>
              </a:rPr>
              <a:t> רצויה שנקבעה, </a:t>
            </a:r>
            <a:r>
              <a:rPr lang="he-IL" sz="1500" dirty="0" err="1">
                <a:solidFill>
                  <a:schemeClr val="tx2"/>
                </a:solidFill>
              </a:rPr>
              <a:t>דמפרים</a:t>
            </a:r>
            <a:r>
              <a:rPr lang="he-IL" sz="1500" dirty="0">
                <a:solidFill>
                  <a:schemeClr val="tx2"/>
                </a:solidFill>
              </a:rPr>
              <a:t> נסגרים, </a:t>
            </a:r>
          </a:p>
          <a:p>
            <a:pPr marL="0" indent="0">
              <a:buNone/>
              <a:tabLst>
                <a:tab pos="266700" algn="r"/>
              </a:tabLst>
            </a:pPr>
            <a:r>
              <a:rPr lang="he-IL" sz="1500" dirty="0">
                <a:solidFill>
                  <a:schemeClr val="tx2"/>
                </a:solidFill>
              </a:rPr>
              <a:t>	לחץ אוויר בתעלת ההספקה עולה ויחידת אוויר צח מורידה תפוקה</a:t>
            </a:r>
          </a:p>
          <a:p>
            <a:pPr>
              <a:tabLst>
                <a:tab pos="266700" algn="r"/>
              </a:tabLst>
            </a:pPr>
            <a:r>
              <a:rPr lang="he-IL" sz="1500" dirty="0">
                <a:solidFill>
                  <a:schemeClr val="tx2"/>
                </a:solidFill>
              </a:rPr>
              <a:t>השפעת בקרת</a:t>
            </a:r>
            <a:r>
              <a:rPr lang="en-US" sz="1500" dirty="0">
                <a:solidFill>
                  <a:schemeClr val="tx2"/>
                </a:solidFill>
              </a:rPr>
              <a:t>CO2 </a:t>
            </a:r>
            <a:r>
              <a:rPr lang="he-IL" sz="1500" dirty="0">
                <a:solidFill>
                  <a:schemeClr val="tx2"/>
                </a:solidFill>
              </a:rPr>
              <a:t> בחדרים על עבודת יחידות אוויר צח - חסכון של 50%-40%  </a:t>
            </a:r>
          </a:p>
          <a:p>
            <a:pPr marL="0" indent="0">
              <a:buNone/>
              <a:tabLst>
                <a:tab pos="266700" algn="r"/>
              </a:tabLst>
            </a:pPr>
            <a:r>
              <a:rPr lang="he-IL" sz="1500" dirty="0">
                <a:solidFill>
                  <a:schemeClr val="tx2"/>
                </a:solidFill>
              </a:rPr>
              <a:t>     א. חסכון חשמלי – הקטנת מהירות המנוע</a:t>
            </a:r>
          </a:p>
          <a:p>
            <a:pPr marL="0" indent="0">
              <a:buNone/>
              <a:tabLst>
                <a:tab pos="266700" algn="r"/>
              </a:tabLst>
            </a:pPr>
            <a:r>
              <a:rPr lang="he-IL" sz="1500" dirty="0">
                <a:solidFill>
                  <a:schemeClr val="tx2"/>
                </a:solidFill>
              </a:rPr>
              <a:t>     ב. חסכון בתפוקת </a:t>
            </a:r>
            <a:r>
              <a:rPr lang="he-IL" sz="1500" dirty="0" err="1">
                <a:solidFill>
                  <a:schemeClr val="tx2"/>
                </a:solidFill>
              </a:rPr>
              <a:t>הקרור</a:t>
            </a:r>
            <a:r>
              <a:rPr lang="he-IL" sz="1500" dirty="0">
                <a:solidFill>
                  <a:schemeClr val="tx2"/>
                </a:solidFill>
              </a:rPr>
              <a:t> - כמות אוויר קטנה יותר </a:t>
            </a:r>
            <a:r>
              <a:rPr lang="he-IL" sz="1500" dirty="0" err="1">
                <a:solidFill>
                  <a:schemeClr val="tx2"/>
                </a:solidFill>
              </a:rPr>
              <a:t>לקרור</a:t>
            </a:r>
            <a:r>
              <a:rPr lang="he-IL" sz="15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8C52D2-0258-B17B-31FA-22BE3B0FB6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484" y="-1548594"/>
            <a:ext cx="9144000" cy="1037728"/>
          </a:xfrm>
        </p:spPr>
        <p:txBody>
          <a:bodyPr>
            <a:normAutofit/>
          </a:bodyPr>
          <a:lstStyle/>
          <a:p>
            <a:r>
              <a:rPr lang="he-IL" dirty="0"/>
              <a:t>אוויר</a:t>
            </a:r>
            <a:r>
              <a:rPr lang="he-IL" baseline="0" dirty="0"/>
              <a:t> צח אנימציה</a:t>
            </a:r>
            <a:endParaRPr lang="he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B2BD00-9430-3168-9B50-7171639CD41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7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7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7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7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4" dur="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7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500"/>
                            </p:stCondLst>
                            <p:childTnLst>
                              <p:par>
                                <p:cTn id="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7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8500"/>
                            </p:stCondLst>
                            <p:childTnLst>
                              <p:par>
                                <p:cTn id="1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3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36E781-3A49-BBDF-3400-EF8296482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12" y="141214"/>
            <a:ext cx="1662679" cy="1476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25750E-8731-34B9-B839-04EE0B181ABD}"/>
              </a:ext>
            </a:extLst>
          </p:cNvPr>
          <p:cNvSpPr/>
          <p:nvPr/>
        </p:nvSpPr>
        <p:spPr>
          <a:xfrm>
            <a:off x="1401174" y="377479"/>
            <a:ext cx="598715" cy="568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מ.א.</a:t>
            </a:r>
            <a:endParaRPr lang="en-US" b="1" dirty="0"/>
          </a:p>
          <a:p>
            <a:pPr algn="ctr"/>
            <a:r>
              <a:rPr lang="en-US" b="1" dirty="0"/>
              <a:t>FCU</a:t>
            </a:r>
            <a:endParaRPr lang="he-IL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00A278-CEAC-B9A0-F7AE-B540F3CA6E89}"/>
              </a:ext>
            </a:extLst>
          </p:cNvPr>
          <p:cNvSpPr/>
          <p:nvPr/>
        </p:nvSpPr>
        <p:spPr>
          <a:xfrm>
            <a:off x="1181539" y="811237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5</a:t>
            </a:r>
            <a:endParaRPr lang="he-IL" sz="135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DF5272-499B-A468-B39E-8FAAD8076B11}"/>
              </a:ext>
            </a:extLst>
          </p:cNvPr>
          <p:cNvSpPr/>
          <p:nvPr/>
        </p:nvSpPr>
        <p:spPr>
          <a:xfrm>
            <a:off x="1147071" y="1356021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3</a:t>
            </a:r>
            <a:endParaRPr lang="he-IL" sz="13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610DF9-AC90-A236-B93A-B50C6F78304A}"/>
              </a:ext>
            </a:extLst>
          </p:cNvPr>
          <p:cNvSpPr/>
          <p:nvPr/>
        </p:nvSpPr>
        <p:spPr>
          <a:xfrm>
            <a:off x="1596528" y="1476272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4</a:t>
            </a:r>
            <a:endParaRPr lang="he-IL" sz="13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71CEC5-FB04-1EEF-B3AE-99D0FD0B4AFB}"/>
              </a:ext>
            </a:extLst>
          </p:cNvPr>
          <p:cNvSpPr/>
          <p:nvPr/>
        </p:nvSpPr>
        <p:spPr>
          <a:xfrm>
            <a:off x="885861" y="811237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6</a:t>
            </a:r>
            <a:endParaRPr lang="he-IL" sz="1350" dirty="0"/>
          </a:p>
        </p:txBody>
      </p:sp>
      <p:grpSp>
        <p:nvGrpSpPr>
          <p:cNvPr id="6145" name="Group 6144">
            <a:extLst>
              <a:ext uri="{FF2B5EF4-FFF2-40B4-BE49-F238E27FC236}">
                <a16:creationId xmlns:a16="http://schemas.microsoft.com/office/drawing/2014/main" id="{98FD79A8-2F80-5FAE-064C-BEE35A7C4753}"/>
              </a:ext>
            </a:extLst>
          </p:cNvPr>
          <p:cNvGrpSpPr/>
          <p:nvPr/>
        </p:nvGrpSpPr>
        <p:grpSpPr>
          <a:xfrm>
            <a:off x="2009414" y="292636"/>
            <a:ext cx="4344860" cy="2353562"/>
            <a:chOff x="2679218" y="390181"/>
            <a:chExt cx="5793147" cy="313808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44766B-3ECE-9FA0-8137-81A9108C1318}"/>
                </a:ext>
              </a:extLst>
            </p:cNvPr>
            <p:cNvSpPr/>
            <p:nvPr/>
          </p:nvSpPr>
          <p:spPr>
            <a:xfrm>
              <a:off x="3647807" y="390181"/>
              <a:ext cx="4824558" cy="31380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1FC98E-8AAD-3E2D-AD0E-B6AB6465606A}"/>
                </a:ext>
              </a:extLst>
            </p:cNvPr>
            <p:cNvSpPr/>
            <p:nvPr/>
          </p:nvSpPr>
          <p:spPr>
            <a:xfrm flipV="1">
              <a:off x="2679218" y="1085850"/>
              <a:ext cx="1089265" cy="374282"/>
            </a:xfrm>
            <a:custGeom>
              <a:avLst/>
              <a:gdLst>
                <a:gd name="connsiteX0" fmla="*/ 1857828 w 1857828"/>
                <a:gd name="connsiteY0" fmla="*/ 0 h 783772"/>
                <a:gd name="connsiteX1" fmla="*/ 1088571 w 1857828"/>
                <a:gd name="connsiteY1" fmla="*/ 609600 h 783772"/>
                <a:gd name="connsiteX2" fmla="*/ 0 w 1857828"/>
                <a:gd name="connsiteY2" fmla="*/ 783772 h 78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828" h="783772">
                  <a:moveTo>
                    <a:pt x="1857828" y="0"/>
                  </a:moveTo>
                  <a:cubicBezTo>
                    <a:pt x="1628018" y="239485"/>
                    <a:pt x="1398209" y="478971"/>
                    <a:pt x="1088571" y="609600"/>
                  </a:cubicBezTo>
                  <a:cubicBezTo>
                    <a:pt x="778933" y="740229"/>
                    <a:pt x="389466" y="762000"/>
                    <a:pt x="0" y="783772"/>
                  </a:cubicBez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C7C3E3-907D-8E70-397B-EE00302E2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889846" y="773179"/>
              <a:ext cx="4293110" cy="2091252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A4FAA6B-F71A-4327-B744-235BF9C9C647}"/>
              </a:ext>
            </a:extLst>
          </p:cNvPr>
          <p:cNvSpPr/>
          <p:nvPr/>
        </p:nvSpPr>
        <p:spPr>
          <a:xfrm>
            <a:off x="3574544" y="1000126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1</a:t>
            </a:r>
            <a:endParaRPr lang="he-IL" sz="135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C92B6C-CDBF-8ADD-3E98-AFF16063984D}"/>
              </a:ext>
            </a:extLst>
          </p:cNvPr>
          <p:cNvSpPr/>
          <p:nvPr/>
        </p:nvSpPr>
        <p:spPr>
          <a:xfrm>
            <a:off x="5818004" y="831480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2</a:t>
            </a:r>
            <a:endParaRPr lang="he-IL" sz="1350" dirty="0"/>
          </a:p>
        </p:txBody>
      </p:sp>
      <p:grpSp>
        <p:nvGrpSpPr>
          <p:cNvPr id="6148" name="Group 6147">
            <a:extLst>
              <a:ext uri="{FF2B5EF4-FFF2-40B4-BE49-F238E27FC236}">
                <a16:creationId xmlns:a16="http://schemas.microsoft.com/office/drawing/2014/main" id="{2C24D345-FEE8-3875-AC0F-9EA424FF1C29}"/>
              </a:ext>
            </a:extLst>
          </p:cNvPr>
          <p:cNvGrpSpPr/>
          <p:nvPr/>
        </p:nvGrpSpPr>
        <p:grpSpPr>
          <a:xfrm>
            <a:off x="3437056" y="1281442"/>
            <a:ext cx="1945208" cy="3377547"/>
            <a:chOff x="7115260" y="1521402"/>
            <a:chExt cx="2593610" cy="450339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BFD5772-8D45-D6A3-40DA-E0BD8ADF53F6}"/>
                </a:ext>
              </a:extLst>
            </p:cNvPr>
            <p:cNvSpPr txBox="1"/>
            <p:nvPr/>
          </p:nvSpPr>
          <p:spPr>
            <a:xfrm>
              <a:off x="7287148" y="5347690"/>
              <a:ext cx="1545722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 err="1">
                  <a:solidFill>
                    <a:schemeClr val="accent5">
                      <a:lumMod val="50000"/>
                    </a:schemeClr>
                  </a:solidFill>
                </a:rPr>
                <a:t>דמפר</a:t>
              </a:r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 אוויר צח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DA8/401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1DD2969-80D1-DA53-31CA-B1093F4DDFC6}"/>
                </a:ext>
              </a:extLst>
            </p:cNvPr>
            <p:cNvGrpSpPr/>
            <p:nvPr/>
          </p:nvGrpSpPr>
          <p:grpSpPr>
            <a:xfrm>
              <a:off x="7115260" y="1521402"/>
              <a:ext cx="2593610" cy="3737211"/>
              <a:chOff x="7115260" y="1521402"/>
              <a:chExt cx="2593610" cy="3737211"/>
            </a:xfrm>
          </p:grpSpPr>
          <p:pic>
            <p:nvPicPr>
              <p:cNvPr id="17" name="Picture 1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32FBF98-7381-366D-387B-C8A20D8CA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5260" y="3722862"/>
                <a:ext cx="1593568" cy="1535751"/>
              </a:xfrm>
              <a:prstGeom prst="rect">
                <a:avLst/>
              </a:prstGeom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2C26513-9E99-561E-978A-CB07DA9B2482}"/>
                  </a:ext>
                </a:extLst>
              </p:cNvPr>
              <p:cNvSpPr/>
              <p:nvPr/>
            </p:nvSpPr>
            <p:spPr>
              <a:xfrm>
                <a:off x="8504882" y="4016891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4</a:t>
                </a: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5BC894F-9B62-D050-1C4F-C32A85EF8789}"/>
                  </a:ext>
                </a:extLst>
              </p:cNvPr>
              <p:cNvSpPr/>
              <p:nvPr/>
            </p:nvSpPr>
            <p:spPr>
              <a:xfrm>
                <a:off x="7281693" y="1521402"/>
                <a:ext cx="2427177" cy="2612448"/>
              </a:xfrm>
              <a:custGeom>
                <a:avLst/>
                <a:gdLst>
                  <a:gd name="connsiteX0" fmla="*/ 195100 w 366550"/>
                  <a:gd name="connsiteY0" fmla="*/ 0 h 2428875"/>
                  <a:gd name="connsiteX1" fmla="*/ 4600 w 366550"/>
                  <a:gd name="connsiteY1" fmla="*/ 1647825 h 2428875"/>
                  <a:gd name="connsiteX2" fmla="*/ 366550 w 366550"/>
                  <a:gd name="connsiteY2" fmla="*/ 2428875 h 2428875"/>
                  <a:gd name="connsiteX0" fmla="*/ 395537 w 395537"/>
                  <a:gd name="connsiteY0" fmla="*/ 0 h 2327275"/>
                  <a:gd name="connsiteX1" fmla="*/ 1837 w 395537"/>
                  <a:gd name="connsiteY1" fmla="*/ 1546225 h 2327275"/>
                  <a:gd name="connsiteX2" fmla="*/ 363787 w 395537"/>
                  <a:gd name="connsiteY2" fmla="*/ 2327275 h 2327275"/>
                  <a:gd name="connsiteX0" fmla="*/ 395073 w 395112"/>
                  <a:gd name="connsiteY0" fmla="*/ 0 h 2327275"/>
                  <a:gd name="connsiteX1" fmla="*/ 1373 w 395112"/>
                  <a:gd name="connsiteY1" fmla="*/ 1546225 h 2327275"/>
                  <a:gd name="connsiteX2" fmla="*/ 363323 w 395112"/>
                  <a:gd name="connsiteY2" fmla="*/ 2327275 h 2327275"/>
                  <a:gd name="connsiteX0" fmla="*/ 293877 w 363727"/>
                  <a:gd name="connsiteY0" fmla="*/ 0 h 2352675"/>
                  <a:gd name="connsiteX1" fmla="*/ 1777 w 363727"/>
                  <a:gd name="connsiteY1" fmla="*/ 1571625 h 2352675"/>
                  <a:gd name="connsiteX2" fmla="*/ 363727 w 363727"/>
                  <a:gd name="connsiteY2" fmla="*/ 2352675 h 2352675"/>
                  <a:gd name="connsiteX0" fmla="*/ 2651063 w 2651069"/>
                  <a:gd name="connsiteY0" fmla="*/ 0 h 2612448"/>
                  <a:gd name="connsiteX1" fmla="*/ 227 w 2651069"/>
                  <a:gd name="connsiteY1" fmla="*/ 1831398 h 2612448"/>
                  <a:gd name="connsiteX2" fmla="*/ 362177 w 2651069"/>
                  <a:gd name="connsiteY2" fmla="*/ 2612448 h 2612448"/>
                  <a:gd name="connsiteX0" fmla="*/ 2651063 w 2651069"/>
                  <a:gd name="connsiteY0" fmla="*/ 0 h 2612448"/>
                  <a:gd name="connsiteX1" fmla="*/ 227 w 2651069"/>
                  <a:gd name="connsiteY1" fmla="*/ 1831398 h 2612448"/>
                  <a:gd name="connsiteX2" fmla="*/ 362177 w 2651069"/>
                  <a:gd name="connsiteY2" fmla="*/ 2612448 h 2612448"/>
                  <a:gd name="connsiteX0" fmla="*/ 2706050 w 2706056"/>
                  <a:gd name="connsiteY0" fmla="*/ 0 h 2612448"/>
                  <a:gd name="connsiteX1" fmla="*/ 55214 w 2706056"/>
                  <a:gd name="connsiteY1" fmla="*/ 1831398 h 2612448"/>
                  <a:gd name="connsiteX2" fmla="*/ 417164 w 2706056"/>
                  <a:gd name="connsiteY2" fmla="*/ 2612448 h 2612448"/>
                  <a:gd name="connsiteX0" fmla="*/ 2378178 w 2378186"/>
                  <a:gd name="connsiteY0" fmla="*/ 0 h 2612448"/>
                  <a:gd name="connsiteX1" fmla="*/ 205324 w 2378186"/>
                  <a:gd name="connsiteY1" fmla="*/ 1717098 h 2612448"/>
                  <a:gd name="connsiteX2" fmla="*/ 89292 w 2378186"/>
                  <a:gd name="connsiteY2" fmla="*/ 2612448 h 2612448"/>
                  <a:gd name="connsiteX0" fmla="*/ 2427168 w 2427177"/>
                  <a:gd name="connsiteY0" fmla="*/ 0 h 2612448"/>
                  <a:gd name="connsiteX1" fmla="*/ 254314 w 2427177"/>
                  <a:gd name="connsiteY1" fmla="*/ 1717098 h 2612448"/>
                  <a:gd name="connsiteX2" fmla="*/ 138282 w 2427177"/>
                  <a:gd name="connsiteY2" fmla="*/ 2612448 h 261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7177" h="2612448">
                    <a:moveTo>
                      <a:pt x="2427168" y="0"/>
                    </a:moveTo>
                    <a:cubicBezTo>
                      <a:pt x="2431930" y="951706"/>
                      <a:pt x="610203" y="1291503"/>
                      <a:pt x="254314" y="1717098"/>
                    </a:cubicBezTo>
                    <a:cubicBezTo>
                      <a:pt x="-101575" y="2142693"/>
                      <a:pt x="-28406" y="2424329"/>
                      <a:pt x="138282" y="2612448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47" name="Group 6146">
            <a:extLst>
              <a:ext uri="{FF2B5EF4-FFF2-40B4-BE49-F238E27FC236}">
                <a16:creationId xmlns:a16="http://schemas.microsoft.com/office/drawing/2014/main" id="{553420ED-7E8F-25C0-3D56-827FC85D5FB5}"/>
              </a:ext>
            </a:extLst>
          </p:cNvPr>
          <p:cNvGrpSpPr/>
          <p:nvPr/>
        </p:nvGrpSpPr>
        <p:grpSpPr>
          <a:xfrm>
            <a:off x="5114702" y="1353903"/>
            <a:ext cx="1518126" cy="3182678"/>
            <a:chOff x="4567011" y="1969367"/>
            <a:chExt cx="2024168" cy="424357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AA52D14-734C-18E9-FB1B-E3A360101437}"/>
                </a:ext>
              </a:extLst>
            </p:cNvPr>
            <p:cNvGrpSpPr/>
            <p:nvPr/>
          </p:nvGrpSpPr>
          <p:grpSpPr>
            <a:xfrm>
              <a:off x="4567011" y="1969367"/>
              <a:ext cx="1886527" cy="3800549"/>
              <a:chOff x="4567011" y="1969367"/>
              <a:chExt cx="1886527" cy="3800549"/>
            </a:xfrm>
          </p:grpSpPr>
          <p:pic>
            <p:nvPicPr>
              <p:cNvPr id="18" name="Picture 1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5FCD820-8983-B51A-B1C3-162CE137C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67011" y="3908022"/>
                <a:ext cx="1706483" cy="1861894"/>
              </a:xfrm>
              <a:prstGeom prst="rect">
                <a:avLst/>
              </a:prstGeom>
            </p:spPr>
          </p:pic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69DB76B-58F8-F80F-502C-A94E633B9D86}"/>
                  </a:ext>
                </a:extLst>
              </p:cNvPr>
              <p:cNvSpPr/>
              <p:nvPr/>
            </p:nvSpPr>
            <p:spPr>
              <a:xfrm>
                <a:off x="6093703" y="4567203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3</a:t>
                </a: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4F1AE33-5813-0EAB-C0A0-36FAF332DFF6}"/>
                  </a:ext>
                </a:extLst>
              </p:cNvPr>
              <p:cNvSpPr/>
              <p:nvPr/>
            </p:nvSpPr>
            <p:spPr>
              <a:xfrm>
                <a:off x="4606471" y="1969367"/>
                <a:ext cx="864052" cy="2069234"/>
              </a:xfrm>
              <a:custGeom>
                <a:avLst/>
                <a:gdLst>
                  <a:gd name="connsiteX0" fmla="*/ 2000196 w 2000196"/>
                  <a:gd name="connsiteY0" fmla="*/ 0 h 2333625"/>
                  <a:gd name="connsiteX1" fmla="*/ 190446 w 2000196"/>
                  <a:gd name="connsiteY1" fmla="*/ 1543050 h 2333625"/>
                  <a:gd name="connsiteX2" fmla="*/ 142821 w 2000196"/>
                  <a:gd name="connsiteY2" fmla="*/ 2333625 h 2333625"/>
                  <a:gd name="connsiteX0" fmla="*/ 1907083 w 1907083"/>
                  <a:gd name="connsiteY0" fmla="*/ 0 h 2333625"/>
                  <a:gd name="connsiteX1" fmla="*/ 364033 w 1907083"/>
                  <a:gd name="connsiteY1" fmla="*/ 1333500 h 2333625"/>
                  <a:gd name="connsiteX2" fmla="*/ 49708 w 1907083"/>
                  <a:gd name="connsiteY2" fmla="*/ 2333625 h 23336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127828 w 2127828"/>
                  <a:gd name="connsiteY0" fmla="*/ 0 h 2308225"/>
                  <a:gd name="connsiteX1" fmla="*/ 267278 w 2127828"/>
                  <a:gd name="connsiteY1" fmla="*/ 1371600 h 2308225"/>
                  <a:gd name="connsiteX2" fmla="*/ 79953 w 2127828"/>
                  <a:gd name="connsiteY2" fmla="*/ 2308225 h 2308225"/>
                  <a:gd name="connsiteX0" fmla="*/ 2014148 w 2014148"/>
                  <a:gd name="connsiteY0" fmla="*/ 0 h 2308225"/>
                  <a:gd name="connsiteX1" fmla="*/ 153598 w 2014148"/>
                  <a:gd name="connsiteY1" fmla="*/ 1371600 h 2308225"/>
                  <a:gd name="connsiteX2" fmla="*/ 207573 w 2014148"/>
                  <a:gd name="connsiteY2" fmla="*/ 2308225 h 2308225"/>
                  <a:gd name="connsiteX0" fmla="*/ 1844651 w 1844651"/>
                  <a:gd name="connsiteY0" fmla="*/ 0 h 2308225"/>
                  <a:gd name="connsiteX1" fmla="*/ 441301 w 1844651"/>
                  <a:gd name="connsiteY1" fmla="*/ 1295400 h 2308225"/>
                  <a:gd name="connsiteX2" fmla="*/ 38076 w 1844651"/>
                  <a:gd name="connsiteY2" fmla="*/ 2308225 h 2308225"/>
                  <a:gd name="connsiteX0" fmla="*/ 1844651 w 1844651"/>
                  <a:gd name="connsiteY0" fmla="*/ 0 h 2308225"/>
                  <a:gd name="connsiteX1" fmla="*/ 441301 w 1844651"/>
                  <a:gd name="connsiteY1" fmla="*/ 1295400 h 2308225"/>
                  <a:gd name="connsiteX2" fmla="*/ 38076 w 1844651"/>
                  <a:gd name="connsiteY2" fmla="*/ 2308225 h 2308225"/>
                  <a:gd name="connsiteX0" fmla="*/ 1851564 w 1851564"/>
                  <a:gd name="connsiteY0" fmla="*/ 0 h 2308225"/>
                  <a:gd name="connsiteX1" fmla="*/ 448214 w 1851564"/>
                  <a:gd name="connsiteY1" fmla="*/ 1295400 h 2308225"/>
                  <a:gd name="connsiteX2" fmla="*/ 44989 w 1851564"/>
                  <a:gd name="connsiteY2" fmla="*/ 2308225 h 2308225"/>
                  <a:gd name="connsiteX0" fmla="*/ 1851564 w 1851564"/>
                  <a:gd name="connsiteY0" fmla="*/ 0 h 2308225"/>
                  <a:gd name="connsiteX1" fmla="*/ 448214 w 1851564"/>
                  <a:gd name="connsiteY1" fmla="*/ 1295400 h 2308225"/>
                  <a:gd name="connsiteX2" fmla="*/ 44989 w 1851564"/>
                  <a:gd name="connsiteY2" fmla="*/ 2308225 h 2308225"/>
                  <a:gd name="connsiteX0" fmla="*/ 1846850 w 1846850"/>
                  <a:gd name="connsiteY0" fmla="*/ 0 h 2308225"/>
                  <a:gd name="connsiteX1" fmla="*/ 481600 w 1846850"/>
                  <a:gd name="connsiteY1" fmla="*/ 1524000 h 2308225"/>
                  <a:gd name="connsiteX2" fmla="*/ 40275 w 1846850"/>
                  <a:gd name="connsiteY2" fmla="*/ 2308225 h 2308225"/>
                  <a:gd name="connsiteX0" fmla="*/ 1851102 w 1851102"/>
                  <a:gd name="connsiteY0" fmla="*/ 0 h 2308225"/>
                  <a:gd name="connsiteX1" fmla="*/ 485852 w 1851102"/>
                  <a:gd name="connsiteY1" fmla="*/ 1524000 h 2308225"/>
                  <a:gd name="connsiteX2" fmla="*/ 44527 w 1851102"/>
                  <a:gd name="connsiteY2" fmla="*/ 2308225 h 2308225"/>
                  <a:gd name="connsiteX0" fmla="*/ 86071 w 1088341"/>
                  <a:gd name="connsiteY0" fmla="*/ 0 h 2069234"/>
                  <a:gd name="connsiteX1" fmla="*/ 1079557 w 1088341"/>
                  <a:gd name="connsiteY1" fmla="*/ 1285009 h 2069234"/>
                  <a:gd name="connsiteX2" fmla="*/ 638232 w 1088341"/>
                  <a:gd name="connsiteY2" fmla="*/ 2069234 h 2069234"/>
                  <a:gd name="connsiteX0" fmla="*/ 292586 w 844747"/>
                  <a:gd name="connsiteY0" fmla="*/ 0 h 2069234"/>
                  <a:gd name="connsiteX1" fmla="*/ 101508 w 844747"/>
                  <a:gd name="connsiteY1" fmla="*/ 1565563 h 2069234"/>
                  <a:gd name="connsiteX2" fmla="*/ 844747 w 844747"/>
                  <a:gd name="connsiteY2" fmla="*/ 2069234 h 2069234"/>
                  <a:gd name="connsiteX0" fmla="*/ 330171 w 882332"/>
                  <a:gd name="connsiteY0" fmla="*/ 0 h 2069234"/>
                  <a:gd name="connsiteX1" fmla="*/ 139093 w 882332"/>
                  <a:gd name="connsiteY1" fmla="*/ 1565563 h 2069234"/>
                  <a:gd name="connsiteX2" fmla="*/ 882332 w 882332"/>
                  <a:gd name="connsiteY2" fmla="*/ 2069234 h 2069234"/>
                  <a:gd name="connsiteX0" fmla="*/ 362227 w 914388"/>
                  <a:gd name="connsiteY0" fmla="*/ 0 h 2069234"/>
                  <a:gd name="connsiteX1" fmla="*/ 119195 w 914388"/>
                  <a:gd name="connsiteY1" fmla="*/ 1638299 h 2069234"/>
                  <a:gd name="connsiteX2" fmla="*/ 914388 w 914388"/>
                  <a:gd name="connsiteY2" fmla="*/ 2069234 h 2069234"/>
                  <a:gd name="connsiteX0" fmla="*/ 394112 w 831973"/>
                  <a:gd name="connsiteY0" fmla="*/ 0 h 2069234"/>
                  <a:gd name="connsiteX1" fmla="*/ 36780 w 831973"/>
                  <a:gd name="connsiteY1" fmla="*/ 1638299 h 2069234"/>
                  <a:gd name="connsiteX2" fmla="*/ 831973 w 831973"/>
                  <a:gd name="connsiteY2" fmla="*/ 2069234 h 2069234"/>
                  <a:gd name="connsiteX0" fmla="*/ 426191 w 864052"/>
                  <a:gd name="connsiteY0" fmla="*/ 0 h 2069234"/>
                  <a:gd name="connsiteX1" fmla="*/ 68859 w 864052"/>
                  <a:gd name="connsiteY1" fmla="*/ 1638299 h 2069234"/>
                  <a:gd name="connsiteX2" fmla="*/ 864052 w 864052"/>
                  <a:gd name="connsiteY2" fmla="*/ 2069234 h 206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4052" h="2069234">
                    <a:moveTo>
                      <a:pt x="426191" y="0"/>
                    </a:moveTo>
                    <a:cubicBezTo>
                      <a:pt x="-6403" y="1161256"/>
                      <a:pt x="-76854" y="1272646"/>
                      <a:pt x="68859" y="1638299"/>
                    </a:cubicBezTo>
                    <a:cubicBezTo>
                      <a:pt x="214572" y="2003952"/>
                      <a:pt x="733083" y="1868415"/>
                      <a:pt x="864052" y="2069234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6E161F3-B1B3-DCDE-5FB6-B7BE79822E28}"/>
                </a:ext>
              </a:extLst>
            </p:cNvPr>
            <p:cNvSpPr txBox="1"/>
            <p:nvPr/>
          </p:nvSpPr>
          <p:spPr>
            <a:xfrm>
              <a:off x="4884044" y="5535829"/>
              <a:ext cx="1707135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פנל הפעלה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MTS/X500/CO2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49" name="Group 6148">
            <a:extLst>
              <a:ext uri="{FF2B5EF4-FFF2-40B4-BE49-F238E27FC236}">
                <a16:creationId xmlns:a16="http://schemas.microsoft.com/office/drawing/2014/main" id="{89A32581-1411-15AE-D249-9B274FC15677}"/>
              </a:ext>
            </a:extLst>
          </p:cNvPr>
          <p:cNvGrpSpPr/>
          <p:nvPr/>
        </p:nvGrpSpPr>
        <p:grpSpPr>
          <a:xfrm>
            <a:off x="1846904" y="1247775"/>
            <a:ext cx="3544246" cy="3028450"/>
            <a:chOff x="2462538" y="1663700"/>
            <a:chExt cx="4725662" cy="403793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D5EF54-FB82-A790-7D8A-8E30C286EC36}"/>
                </a:ext>
              </a:extLst>
            </p:cNvPr>
            <p:cNvSpPr txBox="1"/>
            <p:nvPr/>
          </p:nvSpPr>
          <p:spPr>
            <a:xfrm>
              <a:off x="2462538" y="5024525"/>
              <a:ext cx="1270007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רגש נוכחות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IDK360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250A608-78D0-6A67-681C-22478ADD1D17}"/>
                </a:ext>
              </a:extLst>
            </p:cNvPr>
            <p:cNvGrpSpPr/>
            <p:nvPr/>
          </p:nvGrpSpPr>
          <p:grpSpPr>
            <a:xfrm>
              <a:off x="2476961" y="1663700"/>
              <a:ext cx="4711239" cy="3335057"/>
              <a:chOff x="2476961" y="1663700"/>
              <a:chExt cx="4711239" cy="333505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DB671C4-C4C1-9986-B2E9-6594557C3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6961" y="3929538"/>
                <a:ext cx="1375090" cy="1069219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40CD39F-47BA-1E22-0ED9-48B549AD0BBD}"/>
                  </a:ext>
                </a:extLst>
              </p:cNvPr>
              <p:cNvSpPr/>
              <p:nvPr/>
            </p:nvSpPr>
            <p:spPr>
              <a:xfrm>
                <a:off x="3653028" y="4130902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5</a:t>
                </a: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D19D031-DEBD-BAF7-9FE1-591E112FFFC3}"/>
                  </a:ext>
                </a:extLst>
              </p:cNvPr>
              <p:cNvSpPr/>
              <p:nvPr/>
            </p:nvSpPr>
            <p:spPr>
              <a:xfrm>
                <a:off x="3305175" y="1663700"/>
                <a:ext cx="3883025" cy="2222500"/>
              </a:xfrm>
              <a:custGeom>
                <a:avLst/>
                <a:gdLst>
                  <a:gd name="connsiteX0" fmla="*/ 3705225 w 3705225"/>
                  <a:gd name="connsiteY0" fmla="*/ 0 h 2400300"/>
                  <a:gd name="connsiteX1" fmla="*/ 790575 w 3705225"/>
                  <a:gd name="connsiteY1" fmla="*/ 1638300 h 2400300"/>
                  <a:gd name="connsiteX2" fmla="*/ 0 w 3705225"/>
                  <a:gd name="connsiteY2" fmla="*/ 2400300 h 2400300"/>
                  <a:gd name="connsiteX0" fmla="*/ 3705225 w 3705225"/>
                  <a:gd name="connsiteY0" fmla="*/ 0 h 2400300"/>
                  <a:gd name="connsiteX1" fmla="*/ 857250 w 3705225"/>
                  <a:gd name="connsiteY1" fmla="*/ 1390650 h 2400300"/>
                  <a:gd name="connsiteX2" fmla="*/ 0 w 3705225"/>
                  <a:gd name="connsiteY2" fmla="*/ 2400300 h 2400300"/>
                  <a:gd name="connsiteX0" fmla="*/ 3705225 w 3705225"/>
                  <a:gd name="connsiteY0" fmla="*/ 0 h 2400300"/>
                  <a:gd name="connsiteX1" fmla="*/ 1238250 w 3705225"/>
                  <a:gd name="connsiteY1" fmla="*/ 1555750 h 2400300"/>
                  <a:gd name="connsiteX2" fmla="*/ 0 w 3705225"/>
                  <a:gd name="connsiteY2" fmla="*/ 2400300 h 2400300"/>
                  <a:gd name="connsiteX0" fmla="*/ 3883025 w 3883025"/>
                  <a:gd name="connsiteY0" fmla="*/ 0 h 2222500"/>
                  <a:gd name="connsiteX1" fmla="*/ 1238250 w 3883025"/>
                  <a:gd name="connsiteY1" fmla="*/ 13779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238250 w 3883025"/>
                  <a:gd name="connsiteY1" fmla="*/ 13779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3025" h="2222500">
                    <a:moveTo>
                      <a:pt x="3883025" y="0"/>
                    </a:moveTo>
                    <a:cubicBezTo>
                      <a:pt x="2886868" y="1190625"/>
                      <a:pt x="1843087" y="1143000"/>
                      <a:pt x="1009650" y="1441450"/>
                    </a:cubicBezTo>
                    <a:cubicBezTo>
                      <a:pt x="176213" y="1739900"/>
                      <a:pt x="86519" y="2041525"/>
                      <a:pt x="0" y="2222500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50" name="Group 6149">
            <a:extLst>
              <a:ext uri="{FF2B5EF4-FFF2-40B4-BE49-F238E27FC236}">
                <a16:creationId xmlns:a16="http://schemas.microsoft.com/office/drawing/2014/main" id="{AA45A38E-40DF-E4A3-56F7-01F6FCC25875}"/>
              </a:ext>
            </a:extLst>
          </p:cNvPr>
          <p:cNvGrpSpPr/>
          <p:nvPr/>
        </p:nvGrpSpPr>
        <p:grpSpPr>
          <a:xfrm>
            <a:off x="106902" y="1228726"/>
            <a:ext cx="5246149" cy="2518778"/>
            <a:chOff x="142535" y="1638300"/>
            <a:chExt cx="6994865" cy="33583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A7C26A-E309-2299-E478-0F8598CE88AE}"/>
                </a:ext>
              </a:extLst>
            </p:cNvPr>
            <p:cNvSpPr txBox="1"/>
            <p:nvPr/>
          </p:nvSpPr>
          <p:spPr>
            <a:xfrm>
              <a:off x="567750" y="4596562"/>
              <a:ext cx="1284968" cy="40010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תאורת חדר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97448DE-63FB-EF5B-1927-3B0D52FA7C1A}"/>
                </a:ext>
              </a:extLst>
            </p:cNvPr>
            <p:cNvGrpSpPr/>
            <p:nvPr/>
          </p:nvGrpSpPr>
          <p:grpSpPr>
            <a:xfrm>
              <a:off x="142535" y="1638300"/>
              <a:ext cx="6994865" cy="2928519"/>
              <a:chOff x="142535" y="1638300"/>
              <a:chExt cx="6994865" cy="2928519"/>
            </a:xfrm>
          </p:grpSpPr>
          <p:pic>
            <p:nvPicPr>
              <p:cNvPr id="6146" name="Picture 2">
                <a:extLst>
                  <a:ext uri="{FF2B5EF4-FFF2-40B4-BE49-F238E27FC236}">
                    <a16:creationId xmlns:a16="http://schemas.microsoft.com/office/drawing/2014/main" id="{22D1A8EC-375F-98B6-DA49-8F8DFED26A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42535" y="3078180"/>
                <a:ext cx="2112067" cy="1488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BBF0CFD-0040-9012-EC39-20CC715C960A}"/>
                  </a:ext>
                </a:extLst>
              </p:cNvPr>
              <p:cNvSpPr/>
              <p:nvPr/>
            </p:nvSpPr>
            <p:spPr>
              <a:xfrm>
                <a:off x="2056977" y="3369597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6</a:t>
                </a: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1C2F055-69BD-383A-581D-4DB7EF46CD72}"/>
                  </a:ext>
                </a:extLst>
              </p:cNvPr>
              <p:cNvSpPr/>
              <p:nvPr/>
            </p:nvSpPr>
            <p:spPr>
              <a:xfrm>
                <a:off x="1990725" y="1638300"/>
                <a:ext cx="5146675" cy="1657350"/>
              </a:xfrm>
              <a:custGeom>
                <a:avLst/>
                <a:gdLst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146675 w 5146675"/>
                  <a:gd name="connsiteY0" fmla="*/ 0 h 1657350"/>
                  <a:gd name="connsiteX1" fmla="*/ 876300 w 5146675"/>
                  <a:gd name="connsiteY1" fmla="*/ 1076325 h 1657350"/>
                  <a:gd name="connsiteX2" fmla="*/ 0 w 5146675"/>
                  <a:gd name="connsiteY2" fmla="*/ 1657350 h 165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6675" h="1657350">
                    <a:moveTo>
                      <a:pt x="5146675" y="0"/>
                    </a:moveTo>
                    <a:cubicBezTo>
                      <a:pt x="3594893" y="1079500"/>
                      <a:pt x="1712912" y="736600"/>
                      <a:pt x="876300" y="1076325"/>
                    </a:cubicBezTo>
                    <a:cubicBezTo>
                      <a:pt x="39687" y="1416050"/>
                      <a:pt x="0" y="1657350"/>
                      <a:pt x="0" y="1657350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61" name="Group 6160">
            <a:extLst>
              <a:ext uri="{FF2B5EF4-FFF2-40B4-BE49-F238E27FC236}">
                <a16:creationId xmlns:a16="http://schemas.microsoft.com/office/drawing/2014/main" id="{DA53AC13-F707-3E96-991E-06C90BCEAA7F}"/>
              </a:ext>
            </a:extLst>
          </p:cNvPr>
          <p:cNvGrpSpPr/>
          <p:nvPr/>
        </p:nvGrpSpPr>
        <p:grpSpPr>
          <a:xfrm>
            <a:off x="5432037" y="1466541"/>
            <a:ext cx="2565283" cy="1690249"/>
            <a:chOff x="7429125" y="1699044"/>
            <a:chExt cx="3420377" cy="2253665"/>
          </a:xfrm>
        </p:grpSpPr>
        <p:pic>
          <p:nvPicPr>
            <p:cNvPr id="20" name="Picture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9E0B0FBA-08EE-E640-A751-B3C9A1A49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7925" y="2775596"/>
              <a:ext cx="1647694" cy="1177113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614BD65-5B8E-3449-EDFB-FB7DAD5F5FFB}"/>
                </a:ext>
              </a:extLst>
            </p:cNvPr>
            <p:cNvSpPr/>
            <p:nvPr/>
          </p:nvSpPr>
          <p:spPr>
            <a:xfrm>
              <a:off x="10325701" y="2901450"/>
              <a:ext cx="359835" cy="3598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1350" dirty="0"/>
                <a:t>2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DAD1726-8E85-FD8E-0356-AB22FA5986C5}"/>
                </a:ext>
              </a:extLst>
            </p:cNvPr>
            <p:cNvSpPr/>
            <p:nvPr/>
          </p:nvSpPr>
          <p:spPr>
            <a:xfrm rot="315457">
              <a:off x="7429125" y="1699044"/>
              <a:ext cx="1501775" cy="1536700"/>
            </a:xfrm>
            <a:custGeom>
              <a:avLst/>
              <a:gdLst>
                <a:gd name="connsiteX0" fmla="*/ 0 w 1438275"/>
                <a:gd name="connsiteY0" fmla="*/ 0 h 1562100"/>
                <a:gd name="connsiteX1" fmla="*/ 800100 w 1438275"/>
                <a:gd name="connsiteY1" fmla="*/ 1143000 h 1562100"/>
                <a:gd name="connsiteX2" fmla="*/ 1438275 w 14382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656274"/>
                <a:gd name="connsiteX1" fmla="*/ 812800 w 1603375"/>
                <a:gd name="connsiteY1" fmla="*/ 1612900 h 1656274"/>
                <a:gd name="connsiteX2" fmla="*/ 1603375 w 1603375"/>
                <a:gd name="connsiteY2" fmla="*/ 1562100 h 1656274"/>
                <a:gd name="connsiteX0" fmla="*/ 0 w 1501775"/>
                <a:gd name="connsiteY0" fmla="*/ 0 h 1676485"/>
                <a:gd name="connsiteX1" fmla="*/ 711200 w 1501775"/>
                <a:gd name="connsiteY1" fmla="*/ 1587500 h 1676485"/>
                <a:gd name="connsiteX2" fmla="*/ 1501775 w 1501775"/>
                <a:gd name="connsiteY2" fmla="*/ 1536700 h 1676485"/>
                <a:gd name="connsiteX0" fmla="*/ 0 w 1501775"/>
                <a:gd name="connsiteY0" fmla="*/ 0 h 1536700"/>
                <a:gd name="connsiteX1" fmla="*/ 544945 w 1501775"/>
                <a:gd name="connsiteY1" fmla="*/ 1296555 h 1536700"/>
                <a:gd name="connsiteX2" fmla="*/ 1501775 w 1501775"/>
                <a:gd name="connsiteY2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1775" h="1536700">
                  <a:moveTo>
                    <a:pt x="0" y="0"/>
                  </a:moveTo>
                  <a:cubicBezTo>
                    <a:pt x="356394" y="1139825"/>
                    <a:pt x="294649" y="1040438"/>
                    <a:pt x="544945" y="1296555"/>
                  </a:cubicBezTo>
                  <a:cubicBezTo>
                    <a:pt x="795241" y="1552672"/>
                    <a:pt x="1302544" y="1457325"/>
                    <a:pt x="1501775" y="1536700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239AF0-8E3B-37A0-22F0-9E7D08187049}"/>
                </a:ext>
              </a:extLst>
            </p:cNvPr>
            <p:cNvSpPr txBox="1"/>
            <p:nvPr/>
          </p:nvSpPr>
          <p:spPr>
            <a:xfrm>
              <a:off x="9660714" y="3495528"/>
              <a:ext cx="1188788" cy="40010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תאורת </a:t>
              </a:r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UV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60" name="Group 6159">
            <a:extLst>
              <a:ext uri="{FF2B5EF4-FFF2-40B4-BE49-F238E27FC236}">
                <a16:creationId xmlns:a16="http://schemas.microsoft.com/office/drawing/2014/main" id="{97D030CB-867F-173F-A979-2288BB16F4FC}"/>
              </a:ext>
            </a:extLst>
          </p:cNvPr>
          <p:cNvGrpSpPr/>
          <p:nvPr/>
        </p:nvGrpSpPr>
        <p:grpSpPr>
          <a:xfrm>
            <a:off x="5676324" y="201274"/>
            <a:ext cx="3112664" cy="1228701"/>
            <a:chOff x="7344127" y="814819"/>
            <a:chExt cx="4150219" cy="1638268"/>
          </a:xfrm>
        </p:grpSpPr>
        <p:pic>
          <p:nvPicPr>
            <p:cNvPr id="19" name="Picture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1D5B1712-02C0-A053-A382-22E3D868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882" y="814819"/>
              <a:ext cx="1850608" cy="132426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BFBA326-1945-59FB-7E4C-E1AE50843C69}"/>
                </a:ext>
              </a:extLst>
            </p:cNvPr>
            <p:cNvSpPr txBox="1"/>
            <p:nvPr/>
          </p:nvSpPr>
          <p:spPr>
            <a:xfrm>
              <a:off x="10231263" y="1775979"/>
              <a:ext cx="1263083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מנוע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EC MOTOR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5CA346B-9E57-827F-8330-47384BBA60C0}"/>
                </a:ext>
              </a:extLst>
            </p:cNvPr>
            <p:cNvSpPr/>
            <p:nvPr/>
          </p:nvSpPr>
          <p:spPr>
            <a:xfrm>
              <a:off x="11079272" y="953810"/>
              <a:ext cx="359835" cy="3598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350" dirty="0"/>
                <a:t>1</a:t>
              </a:r>
              <a:endParaRPr lang="he-IL" sz="135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5206AA-3D87-904B-0653-6BD6A0C6B20E}"/>
                </a:ext>
              </a:extLst>
            </p:cNvPr>
            <p:cNvSpPr/>
            <p:nvPr/>
          </p:nvSpPr>
          <p:spPr>
            <a:xfrm rot="21014444">
              <a:off x="7344127" y="1633180"/>
              <a:ext cx="2460848" cy="800034"/>
            </a:xfrm>
            <a:custGeom>
              <a:avLst/>
              <a:gdLst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77832"/>
                <a:gd name="connsiteX1" fmla="*/ 1295400 w 2209800"/>
                <a:gd name="connsiteY1" fmla="*/ 571500 h 577832"/>
                <a:gd name="connsiteX2" fmla="*/ 2209800 w 2209800"/>
                <a:gd name="connsiteY2" fmla="*/ 361950 h 577832"/>
                <a:gd name="connsiteX0" fmla="*/ 0 w 2209800"/>
                <a:gd name="connsiteY0" fmla="*/ 0 h 731603"/>
                <a:gd name="connsiteX1" fmla="*/ 1170411 w 2209800"/>
                <a:gd name="connsiteY1" fmla="*/ 728605 h 731603"/>
                <a:gd name="connsiteX2" fmla="*/ 2209800 w 2209800"/>
                <a:gd name="connsiteY2" fmla="*/ 361950 h 731603"/>
                <a:gd name="connsiteX0" fmla="*/ 0 w 2164349"/>
                <a:gd name="connsiteY0" fmla="*/ 0 h 730558"/>
                <a:gd name="connsiteX1" fmla="*/ 1170411 w 2164349"/>
                <a:gd name="connsiteY1" fmla="*/ 728605 h 730558"/>
                <a:gd name="connsiteX2" fmla="*/ 2164349 w 2164349"/>
                <a:gd name="connsiteY2" fmla="*/ 204845 h 730558"/>
                <a:gd name="connsiteX0" fmla="*/ 0 w 2164349"/>
                <a:gd name="connsiteY0" fmla="*/ 0 h 730326"/>
                <a:gd name="connsiteX1" fmla="*/ 1170411 w 2164349"/>
                <a:gd name="connsiteY1" fmla="*/ 728605 h 730326"/>
                <a:gd name="connsiteX2" fmla="*/ 2164349 w 2164349"/>
                <a:gd name="connsiteY2" fmla="*/ 204845 h 73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349" h="730326">
                  <a:moveTo>
                    <a:pt x="0" y="0"/>
                  </a:moveTo>
                  <a:cubicBezTo>
                    <a:pt x="372649" y="526156"/>
                    <a:pt x="809686" y="694464"/>
                    <a:pt x="1170411" y="728605"/>
                  </a:cubicBezTo>
                  <a:cubicBezTo>
                    <a:pt x="1531136" y="762746"/>
                    <a:pt x="1754948" y="278685"/>
                    <a:pt x="2164349" y="204845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</p:grpSp>
      <p:grpSp>
        <p:nvGrpSpPr>
          <p:cNvPr id="6144" name="Group 6143">
            <a:extLst>
              <a:ext uri="{FF2B5EF4-FFF2-40B4-BE49-F238E27FC236}">
                <a16:creationId xmlns:a16="http://schemas.microsoft.com/office/drawing/2014/main" id="{5DE894D6-CD86-B5D2-3B86-8B00DD2153A9}"/>
              </a:ext>
            </a:extLst>
          </p:cNvPr>
          <p:cNvGrpSpPr/>
          <p:nvPr/>
        </p:nvGrpSpPr>
        <p:grpSpPr>
          <a:xfrm>
            <a:off x="5224560" y="295066"/>
            <a:ext cx="1922871" cy="1158276"/>
            <a:chOff x="6966080" y="393421"/>
            <a:chExt cx="2563828" cy="15443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1A5F8ED-BF24-87F9-EE5A-BA291328FF72}"/>
                </a:ext>
              </a:extLst>
            </p:cNvPr>
            <p:cNvSpPr/>
            <p:nvPr/>
          </p:nvSpPr>
          <p:spPr>
            <a:xfrm flipH="1">
              <a:off x="6966080" y="944867"/>
              <a:ext cx="693777" cy="992922"/>
            </a:xfrm>
            <a:custGeom>
              <a:avLst/>
              <a:gdLst>
                <a:gd name="connsiteX0" fmla="*/ 0 w 914400"/>
                <a:gd name="connsiteY0" fmla="*/ 298450 h 1289050"/>
                <a:gd name="connsiteX1" fmla="*/ 0 w 914400"/>
                <a:gd name="connsiteY1" fmla="*/ 1289050 h 1289050"/>
                <a:gd name="connsiteX2" fmla="*/ 889000 w 914400"/>
                <a:gd name="connsiteY2" fmla="*/ 1066800 h 1289050"/>
                <a:gd name="connsiteX3" fmla="*/ 914400 w 914400"/>
                <a:gd name="connsiteY3" fmla="*/ 0 h 1289050"/>
                <a:gd name="connsiteX4" fmla="*/ 0 w 914400"/>
                <a:gd name="connsiteY4" fmla="*/ 298450 h 128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" h="1289050">
                  <a:moveTo>
                    <a:pt x="0" y="298450"/>
                  </a:moveTo>
                  <a:lnTo>
                    <a:pt x="0" y="1289050"/>
                  </a:lnTo>
                  <a:lnTo>
                    <a:pt x="889000" y="1066800"/>
                  </a:lnTo>
                  <a:lnTo>
                    <a:pt x="914400" y="0"/>
                  </a:lnTo>
                  <a:lnTo>
                    <a:pt x="0" y="29845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A30536B-8500-7149-6583-C5A420E71C52}"/>
                </a:ext>
              </a:extLst>
            </p:cNvPr>
            <p:cNvGrpSpPr/>
            <p:nvPr/>
          </p:nvGrpSpPr>
          <p:grpSpPr>
            <a:xfrm flipH="1">
              <a:off x="7236700" y="393421"/>
              <a:ext cx="2293208" cy="1157479"/>
              <a:chOff x="2511038" y="527025"/>
              <a:chExt cx="2293208" cy="115747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EEB751-0212-AF58-79DC-79089A8A330F}"/>
                  </a:ext>
                </a:extLst>
              </p:cNvPr>
              <p:cNvSpPr/>
              <p:nvPr/>
            </p:nvSpPr>
            <p:spPr>
              <a:xfrm>
                <a:off x="4608984" y="1489242"/>
                <a:ext cx="195262" cy="195262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  <p:sp>
            <p:nvSpPr>
              <p:cNvPr id="21" name="Callout: Bent Line 20">
                <a:extLst>
                  <a:ext uri="{FF2B5EF4-FFF2-40B4-BE49-F238E27FC236}">
                    <a16:creationId xmlns:a16="http://schemas.microsoft.com/office/drawing/2014/main" id="{8920F0E5-E7E2-FCAA-9585-86E73A1C384B}"/>
                  </a:ext>
                </a:extLst>
              </p:cNvPr>
              <p:cNvSpPr/>
              <p:nvPr/>
            </p:nvSpPr>
            <p:spPr>
              <a:xfrm flipH="1">
                <a:off x="2511038" y="527025"/>
                <a:ext cx="1712928" cy="393700"/>
              </a:xfrm>
              <a:prstGeom prst="borderCallout2">
                <a:avLst>
                  <a:gd name="adj1" fmla="val 52690"/>
                  <a:gd name="adj2" fmla="val 330"/>
                  <a:gd name="adj3" fmla="val 131975"/>
                  <a:gd name="adj4" fmla="val -28918"/>
                  <a:gd name="adj5" fmla="val 271623"/>
                  <a:gd name="adj6" fmla="val -28276"/>
                </a:avLst>
              </a:prstGeom>
              <a:ln w="19050"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r>
                  <a:rPr lang="he-IL" sz="1350" b="1" dirty="0">
                    <a:solidFill>
                      <a:schemeClr val="bg1"/>
                    </a:solidFill>
                  </a:rPr>
                  <a:t>בקר בתקשורת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25C9BF-F943-3ACF-B14E-B2ADD96AF135}"/>
              </a:ext>
            </a:extLst>
          </p:cNvPr>
          <p:cNvGrpSpPr/>
          <p:nvPr/>
        </p:nvGrpSpPr>
        <p:grpSpPr>
          <a:xfrm>
            <a:off x="5885813" y="1144188"/>
            <a:ext cx="2137677" cy="1174354"/>
            <a:chOff x="7839362" y="1525584"/>
            <a:chExt cx="2850236" cy="156580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CB57C6-3F82-9DCA-2021-67C9AF0CA235}"/>
                </a:ext>
              </a:extLst>
            </p:cNvPr>
            <p:cNvSpPr/>
            <p:nvPr/>
          </p:nvSpPr>
          <p:spPr>
            <a:xfrm rot="20439129">
              <a:off x="7839362" y="1525584"/>
              <a:ext cx="1470444" cy="1376307"/>
            </a:xfrm>
            <a:custGeom>
              <a:avLst/>
              <a:gdLst>
                <a:gd name="connsiteX0" fmla="*/ 0 w 1438275"/>
                <a:gd name="connsiteY0" fmla="*/ 0 h 1562100"/>
                <a:gd name="connsiteX1" fmla="*/ 800100 w 1438275"/>
                <a:gd name="connsiteY1" fmla="*/ 1143000 h 1562100"/>
                <a:gd name="connsiteX2" fmla="*/ 1438275 w 14382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656274"/>
                <a:gd name="connsiteX1" fmla="*/ 812800 w 1603375"/>
                <a:gd name="connsiteY1" fmla="*/ 1612900 h 1656274"/>
                <a:gd name="connsiteX2" fmla="*/ 1603375 w 1603375"/>
                <a:gd name="connsiteY2" fmla="*/ 1562100 h 1656274"/>
                <a:gd name="connsiteX0" fmla="*/ 0 w 1501775"/>
                <a:gd name="connsiteY0" fmla="*/ 0 h 1676485"/>
                <a:gd name="connsiteX1" fmla="*/ 711200 w 1501775"/>
                <a:gd name="connsiteY1" fmla="*/ 1587500 h 1676485"/>
                <a:gd name="connsiteX2" fmla="*/ 1501775 w 1501775"/>
                <a:gd name="connsiteY2" fmla="*/ 1536700 h 1676485"/>
                <a:gd name="connsiteX0" fmla="*/ 0 w 1501775"/>
                <a:gd name="connsiteY0" fmla="*/ 0 h 1536700"/>
                <a:gd name="connsiteX1" fmla="*/ 544945 w 1501775"/>
                <a:gd name="connsiteY1" fmla="*/ 1296555 h 1536700"/>
                <a:gd name="connsiteX2" fmla="*/ 1501775 w 1501775"/>
                <a:gd name="connsiteY2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1775" h="1536700">
                  <a:moveTo>
                    <a:pt x="0" y="0"/>
                  </a:moveTo>
                  <a:cubicBezTo>
                    <a:pt x="356394" y="1139825"/>
                    <a:pt x="294649" y="1040438"/>
                    <a:pt x="544945" y="1296555"/>
                  </a:cubicBezTo>
                  <a:cubicBezTo>
                    <a:pt x="795241" y="1552672"/>
                    <a:pt x="1302544" y="1457325"/>
                    <a:pt x="1501775" y="1536700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2F8A08-B22A-4FDA-F722-077CEBCBEAAA}"/>
                </a:ext>
              </a:extLst>
            </p:cNvPr>
            <p:cNvSpPr txBox="1"/>
            <p:nvPr/>
          </p:nvSpPr>
          <p:spPr>
            <a:xfrm>
              <a:off x="9368295" y="2414281"/>
              <a:ext cx="1321303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ברז חשמלי</a:t>
              </a:r>
            </a:p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פרופורציונלי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EF7AB5B-977B-0D03-2C14-7EBC4B1E2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64980" r="63057" b="4517"/>
            <a:stretch/>
          </p:blipFill>
          <p:spPr>
            <a:xfrm>
              <a:off x="9742829" y="1610496"/>
              <a:ext cx="523831" cy="868862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D4FC500-D8AB-0D01-BBD6-F503B1F21F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e-IL" dirty="0"/>
              <a:t>תרשים כללי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C215ED8-6729-8EA8-C7D2-E0566B4F5EB8}"/>
              </a:ext>
            </a:extLst>
          </p:cNvPr>
          <p:cNvGrpSpPr>
            <a:grpSpLocks/>
          </p:cNvGrpSpPr>
          <p:nvPr/>
        </p:nvGrpSpPr>
        <p:grpSpPr>
          <a:xfrm>
            <a:off x="7502188" y="3285704"/>
            <a:ext cx="1457707" cy="1304837"/>
            <a:chOff x="7502188" y="3285704"/>
            <a:chExt cx="1457707" cy="1304837"/>
          </a:xfrm>
        </p:grpSpPr>
        <p:pic>
          <p:nvPicPr>
            <p:cNvPr id="34" name="Picture 33" descr="A picture containing text, clock, clock radio&#10;&#10;Description automatically generated">
              <a:hlinkClick r:id="rId15" action="ppaction://hlinksldjump"/>
              <a:extLst>
                <a:ext uri="{FF2B5EF4-FFF2-40B4-BE49-F238E27FC236}">
                  <a16:creationId xmlns:a16="http://schemas.microsoft.com/office/drawing/2014/main" id="{851F8CD1-0724-B633-CBF4-E2B50BC9A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3305" y="3285704"/>
              <a:ext cx="1435473" cy="108624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865149-6115-05FC-ECC0-2DBD9C6ED2A1}"/>
                </a:ext>
              </a:extLst>
            </p:cNvPr>
            <p:cNvSpPr txBox="1">
              <a:spLocks/>
            </p:cNvSpPr>
            <p:nvPr/>
          </p:nvSpPr>
          <p:spPr>
            <a:xfrm>
              <a:off x="7502188" y="4290459"/>
              <a:ext cx="1457707" cy="30008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TAT220/FC/SUPER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59" name="Rectangle 58">
            <a:hlinkClick r:id="rId17" action="ppaction://hlinksldjump"/>
            <a:extLst>
              <a:ext uri="{FF2B5EF4-FFF2-40B4-BE49-F238E27FC236}">
                <a16:creationId xmlns:a16="http://schemas.microsoft.com/office/drawing/2014/main" id="{4199CD15-04C2-D27D-38DC-F2AF7B74C06B}"/>
              </a:ext>
            </a:extLst>
          </p:cNvPr>
          <p:cNvSpPr/>
          <p:nvPr/>
        </p:nvSpPr>
        <p:spPr>
          <a:xfrm>
            <a:off x="0" y="4107854"/>
            <a:ext cx="1209257" cy="1035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A25216-1899-A784-943C-CE78868B4B1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82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196F00-2BC2-4E73-0E4A-EA88A2525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  <p:sp>
        <p:nvSpPr>
          <p:cNvPr id="213" name="תקלת UV אדום">
            <a:extLst>
              <a:ext uri="{FF2B5EF4-FFF2-40B4-BE49-F238E27FC236}">
                <a16:creationId xmlns:a16="http://schemas.microsoft.com/office/drawing/2014/main" id="{E28369C1-DDC4-4504-9AA8-3527A74396DF}"/>
              </a:ext>
            </a:extLst>
          </p:cNvPr>
          <p:cNvSpPr/>
          <p:nvPr/>
        </p:nvSpPr>
        <p:spPr>
          <a:xfrm>
            <a:off x="6932376" y="2894079"/>
            <a:ext cx="2010606" cy="2552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</a:rPr>
              <a:t>תקלה / דלת פתוחה </a:t>
            </a:r>
          </a:p>
        </p:txBody>
      </p:sp>
      <p:sp>
        <p:nvSpPr>
          <p:cNvPr id="214" name="החלפת נורה אדום">
            <a:extLst>
              <a:ext uri="{FF2B5EF4-FFF2-40B4-BE49-F238E27FC236}">
                <a16:creationId xmlns:a16="http://schemas.microsoft.com/office/drawing/2014/main" id="{F3FD05B7-633F-472A-8F29-69AD8A6EA04A}"/>
              </a:ext>
            </a:extLst>
          </p:cNvPr>
          <p:cNvSpPr/>
          <p:nvPr/>
        </p:nvSpPr>
        <p:spPr>
          <a:xfrm>
            <a:off x="6932376" y="3318682"/>
            <a:ext cx="2010606" cy="2552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</a:rPr>
              <a:t>החלפת נורה</a:t>
            </a:r>
          </a:p>
        </p:txBody>
      </p:sp>
      <p:pic>
        <p:nvPicPr>
          <p:cNvPr id="205" name="Thermostat background">
            <a:hlinkClick r:id="" action="ppaction://noaction"/>
            <a:extLst>
              <a:ext uri="{FF2B5EF4-FFF2-40B4-BE49-F238E27FC236}">
                <a16:creationId xmlns:a16="http://schemas.microsoft.com/office/drawing/2014/main" id="{9928D10B-D1A5-4985-9B12-DF44BE3B7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19" y="2442867"/>
            <a:ext cx="3727563" cy="2522694"/>
          </a:xfrm>
          <a:prstGeom prst="rect">
            <a:avLst/>
          </a:prstGeom>
        </p:spPr>
      </p:pic>
      <p:pic>
        <p:nvPicPr>
          <p:cNvPr id="86" name="Thermostat background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19" y="2442867"/>
            <a:ext cx="3727563" cy="2522694"/>
          </a:xfrm>
          <a:prstGeom prst="rect">
            <a:avLst/>
          </a:prstGeom>
        </p:spPr>
      </p:pic>
      <p:pic>
        <p:nvPicPr>
          <p:cNvPr id="1026" name="LCD BACKGROUND" hidden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460" y="1451383"/>
            <a:ext cx="4257080" cy="224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MODE BUTTON (Cool to Heat)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15" y="4304643"/>
            <a:ext cx="302400" cy="302400"/>
          </a:xfrm>
          <a:prstGeom prst="rect">
            <a:avLst/>
          </a:prstGeom>
        </p:spPr>
      </p:pic>
      <p:pic>
        <p:nvPicPr>
          <p:cNvPr id="88" name="MODE BUTTON (Heat to Fan)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15" y="4304643"/>
            <a:ext cx="302400" cy="302400"/>
          </a:xfrm>
          <a:prstGeom prst="rect">
            <a:avLst/>
          </a:prstGeom>
        </p:spPr>
      </p:pic>
      <p:pic>
        <p:nvPicPr>
          <p:cNvPr id="89" name="MODE BUTTON (Fan to Auto)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15" y="4304643"/>
            <a:ext cx="302400" cy="302400"/>
          </a:xfrm>
          <a:prstGeom prst="rect">
            <a:avLst/>
          </a:prstGeom>
        </p:spPr>
      </p:pic>
      <p:pic>
        <p:nvPicPr>
          <p:cNvPr id="90" name="MODE BUTTON (Auto to Cool)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15" y="4304643"/>
            <a:ext cx="302400" cy="302400"/>
          </a:xfrm>
          <a:prstGeom prst="rect">
            <a:avLst/>
          </a:prstGeom>
        </p:spPr>
      </p:pic>
      <p:pic>
        <p:nvPicPr>
          <p:cNvPr id="101" name="FAN ONLY MOD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403" y="3364004"/>
            <a:ext cx="251307" cy="249403"/>
          </a:xfrm>
          <a:prstGeom prst="rect">
            <a:avLst/>
          </a:prstGeom>
        </p:spPr>
      </p:pic>
      <p:pic>
        <p:nvPicPr>
          <p:cNvPr id="102" name="COOL MOD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866" y="3949119"/>
            <a:ext cx="226556" cy="257019"/>
          </a:xfrm>
          <a:prstGeom prst="rect">
            <a:avLst/>
          </a:prstGeom>
        </p:spPr>
      </p:pic>
      <p:pic>
        <p:nvPicPr>
          <p:cNvPr id="103" name="HEAT MOD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32" y="3670255"/>
            <a:ext cx="184672" cy="239884"/>
          </a:xfrm>
          <a:prstGeom prst="rect">
            <a:avLst/>
          </a:prstGeom>
        </p:spPr>
      </p:pic>
      <p:pic>
        <p:nvPicPr>
          <p:cNvPr id="104" name="AUTO MOD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82" y="3247313"/>
            <a:ext cx="245327" cy="71369"/>
          </a:xfrm>
          <a:prstGeom prst="rect">
            <a:avLst/>
          </a:prstGeom>
        </p:spPr>
      </p:pic>
      <p:pic>
        <p:nvPicPr>
          <p:cNvPr id="105" name="-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06" name="+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07" name="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5" y="3347452"/>
            <a:ext cx="606922" cy="603254"/>
          </a:xfrm>
          <a:prstGeom prst="rect">
            <a:avLst/>
          </a:prstGeom>
        </p:spPr>
      </p:pic>
      <p:pic>
        <p:nvPicPr>
          <p:cNvPr id="108" name="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5" y="3347453"/>
            <a:ext cx="606922" cy="603254"/>
          </a:xfrm>
          <a:prstGeom prst="rect">
            <a:avLst/>
          </a:prstGeom>
        </p:spPr>
      </p:pic>
      <p:pic>
        <p:nvPicPr>
          <p:cNvPr id="109" name="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5" y="3347454"/>
            <a:ext cx="606922" cy="603254"/>
          </a:xfrm>
          <a:prstGeom prst="rect">
            <a:avLst/>
          </a:prstGeom>
        </p:spPr>
      </p:pic>
      <p:pic>
        <p:nvPicPr>
          <p:cNvPr id="110" name="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5" y="3347456"/>
            <a:ext cx="606922" cy="603254"/>
          </a:xfrm>
          <a:prstGeom prst="rect">
            <a:avLst/>
          </a:prstGeom>
        </p:spPr>
      </p:pic>
      <p:pic>
        <p:nvPicPr>
          <p:cNvPr id="111" name="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5" y="3347456"/>
            <a:ext cx="606922" cy="603254"/>
          </a:xfrm>
          <a:prstGeom prst="rect">
            <a:avLst/>
          </a:prstGeom>
        </p:spPr>
      </p:pic>
      <p:pic>
        <p:nvPicPr>
          <p:cNvPr id="112" name="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5" y="3347457"/>
            <a:ext cx="606922" cy="603254"/>
          </a:xfrm>
          <a:prstGeom prst="rect">
            <a:avLst/>
          </a:prstGeom>
        </p:spPr>
      </p:pic>
      <p:pic>
        <p:nvPicPr>
          <p:cNvPr id="113" name="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5" y="3347458"/>
            <a:ext cx="606922" cy="603254"/>
          </a:xfrm>
          <a:prstGeom prst="rect">
            <a:avLst/>
          </a:prstGeom>
        </p:spPr>
      </p:pic>
      <p:pic>
        <p:nvPicPr>
          <p:cNvPr id="114" name="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5" y="3347460"/>
            <a:ext cx="606922" cy="603254"/>
          </a:xfrm>
          <a:prstGeom prst="rect">
            <a:avLst/>
          </a:prstGeom>
        </p:spPr>
      </p:pic>
      <p:pic>
        <p:nvPicPr>
          <p:cNvPr id="115" name="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5" y="3347460"/>
            <a:ext cx="606922" cy="603254"/>
          </a:xfrm>
          <a:prstGeom prst="rect">
            <a:avLst/>
          </a:prstGeom>
        </p:spPr>
      </p:pic>
      <p:pic>
        <p:nvPicPr>
          <p:cNvPr id="116" name="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5" y="3347461"/>
            <a:ext cx="606922" cy="603254"/>
          </a:xfrm>
          <a:prstGeom prst="rect">
            <a:avLst/>
          </a:prstGeom>
        </p:spPr>
      </p:pic>
      <p:pic>
        <p:nvPicPr>
          <p:cNvPr id="117" name="2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7" y="3347462"/>
            <a:ext cx="606921" cy="603254"/>
          </a:xfrm>
          <a:prstGeom prst="rect">
            <a:avLst/>
          </a:prstGeom>
        </p:spPr>
      </p:pic>
      <p:pic>
        <p:nvPicPr>
          <p:cNvPr id="118" name="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7" y="3347462"/>
            <a:ext cx="606921" cy="603254"/>
          </a:xfrm>
          <a:prstGeom prst="rect">
            <a:avLst/>
          </a:prstGeom>
        </p:spPr>
      </p:pic>
      <p:pic>
        <p:nvPicPr>
          <p:cNvPr id="119" name="2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7" y="3347462"/>
            <a:ext cx="606921" cy="603254"/>
          </a:xfrm>
          <a:prstGeom prst="rect">
            <a:avLst/>
          </a:prstGeom>
        </p:spPr>
      </p:pic>
      <p:pic>
        <p:nvPicPr>
          <p:cNvPr id="120" name="2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7" y="3347462"/>
            <a:ext cx="606921" cy="603254"/>
          </a:xfrm>
          <a:prstGeom prst="rect">
            <a:avLst/>
          </a:prstGeom>
        </p:spPr>
      </p:pic>
      <p:pic>
        <p:nvPicPr>
          <p:cNvPr id="121" name="2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7" y="3347462"/>
            <a:ext cx="606921" cy="603254"/>
          </a:xfrm>
          <a:prstGeom prst="rect">
            <a:avLst/>
          </a:prstGeom>
        </p:spPr>
      </p:pic>
      <p:pic>
        <p:nvPicPr>
          <p:cNvPr id="122" name="2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7" y="3347462"/>
            <a:ext cx="606921" cy="603254"/>
          </a:xfrm>
          <a:prstGeom prst="rect">
            <a:avLst/>
          </a:prstGeom>
        </p:spPr>
      </p:pic>
      <p:pic>
        <p:nvPicPr>
          <p:cNvPr id="123" name="2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7" y="3347462"/>
            <a:ext cx="606921" cy="603254"/>
          </a:xfrm>
          <a:prstGeom prst="rect">
            <a:avLst/>
          </a:prstGeom>
        </p:spPr>
      </p:pic>
      <p:pic>
        <p:nvPicPr>
          <p:cNvPr id="124" name="2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7" y="3347462"/>
            <a:ext cx="606921" cy="603254"/>
          </a:xfrm>
          <a:prstGeom prst="rect">
            <a:avLst/>
          </a:prstGeom>
        </p:spPr>
      </p:pic>
      <p:pic>
        <p:nvPicPr>
          <p:cNvPr id="125" name="2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7" y="3347462"/>
            <a:ext cx="606921" cy="603254"/>
          </a:xfrm>
          <a:prstGeom prst="rect">
            <a:avLst/>
          </a:prstGeom>
        </p:spPr>
      </p:pic>
      <p:pic>
        <p:nvPicPr>
          <p:cNvPr id="126" name="30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57" y="3347462"/>
            <a:ext cx="606921" cy="603254"/>
          </a:xfrm>
          <a:prstGeom prst="rect">
            <a:avLst/>
          </a:prstGeom>
        </p:spPr>
      </p:pic>
      <p:pic>
        <p:nvPicPr>
          <p:cNvPr id="127" name="29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78" y="3347454"/>
            <a:ext cx="606921" cy="603254"/>
          </a:xfrm>
          <a:prstGeom prst="rect">
            <a:avLst/>
          </a:prstGeom>
        </p:spPr>
      </p:pic>
      <p:pic>
        <p:nvPicPr>
          <p:cNvPr id="128" name="-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29" name="+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30" name="-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31" name="+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32" name="-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33" name="+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34" name="-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35" name="+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36" name="-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37" name="+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38" name="-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39" name="+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40" name="-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41" name="+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42" name="-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43" name="+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44" name="-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45" name="+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46" name="-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47" name="+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48" name="-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49" name="+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50" name="-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51" name="+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52" name="-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53" name="+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54" name="-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55" name="+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56" name="-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57" name="+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58" name="-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59" name="+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60" name="-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61" name="+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62" name="-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63" name="+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64" name="-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65" name="+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66" name="-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594" y="3776076"/>
            <a:ext cx="219668" cy="195050"/>
          </a:xfrm>
          <a:prstGeom prst="rect">
            <a:avLst/>
          </a:prstGeom>
        </p:spPr>
      </p:pic>
      <p:pic>
        <p:nvPicPr>
          <p:cNvPr id="167" name="+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19" y="3320357"/>
            <a:ext cx="219668" cy="195050"/>
          </a:xfrm>
          <a:prstGeom prst="rect">
            <a:avLst/>
          </a:prstGeom>
        </p:spPr>
      </p:pic>
      <p:pic>
        <p:nvPicPr>
          <p:cNvPr id="168" name="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44" y="3582709"/>
            <a:ext cx="174373" cy="367748"/>
          </a:xfrm>
          <a:prstGeom prst="rect">
            <a:avLst/>
          </a:prstGeom>
        </p:spPr>
      </p:pic>
      <p:sp>
        <p:nvSpPr>
          <p:cNvPr id="169" name="dot"/>
          <p:cNvSpPr/>
          <p:nvPr/>
        </p:nvSpPr>
        <p:spPr>
          <a:xfrm>
            <a:off x="4565359" y="3905567"/>
            <a:ext cx="52051" cy="50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0" name="FAN BUTTON (Low to Medium)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64" y="4304643"/>
            <a:ext cx="302400" cy="302400"/>
          </a:xfrm>
          <a:prstGeom prst="rect">
            <a:avLst/>
          </a:prstGeom>
        </p:spPr>
      </p:pic>
      <p:pic>
        <p:nvPicPr>
          <p:cNvPr id="171" name="FAN BUTTON (Medium to High)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64" y="4304643"/>
            <a:ext cx="302400" cy="302400"/>
          </a:xfrm>
          <a:prstGeom prst="rect">
            <a:avLst/>
          </a:prstGeom>
        </p:spPr>
      </p:pic>
      <p:pic>
        <p:nvPicPr>
          <p:cNvPr id="172" name="FAN BUTTON (High to Auto)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64" y="4304643"/>
            <a:ext cx="302400" cy="302400"/>
          </a:xfrm>
          <a:prstGeom prst="rect">
            <a:avLst/>
          </a:prstGeom>
        </p:spPr>
      </p:pic>
      <p:pic>
        <p:nvPicPr>
          <p:cNvPr id="173" name="FAN BUTTON (Auto to Low)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64" y="4304643"/>
            <a:ext cx="302400" cy="302400"/>
          </a:xfrm>
          <a:prstGeom prst="rect">
            <a:avLst/>
          </a:prstGeom>
        </p:spPr>
      </p:pic>
      <p:pic>
        <p:nvPicPr>
          <p:cNvPr id="174" name="FAN ONLY MODE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18" y="3382449"/>
            <a:ext cx="143499" cy="845481"/>
          </a:xfrm>
          <a:prstGeom prst="rect">
            <a:avLst/>
          </a:prstGeom>
        </p:spPr>
      </p:pic>
      <p:pic>
        <p:nvPicPr>
          <p:cNvPr id="175" name="COOL MODE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55" y="3381252"/>
            <a:ext cx="143625" cy="846222"/>
          </a:xfrm>
          <a:prstGeom prst="rect">
            <a:avLst/>
          </a:prstGeom>
        </p:spPr>
      </p:pic>
      <p:pic>
        <p:nvPicPr>
          <p:cNvPr id="176" name="HEAT MODE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18" y="3382457"/>
            <a:ext cx="143498" cy="845477"/>
          </a:xfrm>
          <a:prstGeom prst="rect">
            <a:avLst/>
          </a:prstGeom>
        </p:spPr>
      </p:pic>
      <p:pic>
        <p:nvPicPr>
          <p:cNvPr id="177" name="AUTO MOD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04" y="3210997"/>
            <a:ext cx="245327" cy="71369"/>
          </a:xfrm>
          <a:prstGeom prst="rect">
            <a:avLst/>
          </a:prstGeom>
        </p:spPr>
      </p:pic>
      <p:pic>
        <p:nvPicPr>
          <p:cNvPr id="178" name="On/Off button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13" y="4304675"/>
            <a:ext cx="302400" cy="302400"/>
          </a:xfrm>
          <a:prstGeom prst="rect">
            <a:avLst/>
          </a:prstGeom>
        </p:spPr>
      </p:pic>
      <p:pic>
        <p:nvPicPr>
          <p:cNvPr id="5" name="F9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1135" y="3348039"/>
            <a:ext cx="1075986" cy="673084"/>
          </a:xfrm>
          <a:prstGeom prst="rect">
            <a:avLst/>
          </a:prstGeom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BC4CF3EF-5AB9-4638-9451-F5F9087CB051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4" t="25901" r="25207" b="50395"/>
          <a:stretch/>
        </p:blipFill>
        <p:spPr>
          <a:xfrm>
            <a:off x="2133853" y="141407"/>
            <a:ext cx="4524376" cy="1219200"/>
          </a:xfrm>
          <a:prstGeom prst="rect">
            <a:avLst/>
          </a:prstGeom>
        </p:spPr>
      </p:pic>
      <p:pic>
        <p:nvPicPr>
          <p:cNvPr id="193" name="גל שחור שמאל">
            <a:extLst>
              <a:ext uri="{FF2B5EF4-FFF2-40B4-BE49-F238E27FC236}">
                <a16:creationId xmlns:a16="http://schemas.microsoft.com/office/drawing/2014/main" id="{A3E1F3A5-EBA0-4C1C-BEB8-023EB779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7207" y="2791"/>
            <a:ext cx="979217" cy="127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Heaters OFF">
            <a:extLst>
              <a:ext uri="{FF2B5EF4-FFF2-40B4-BE49-F238E27FC236}">
                <a16:creationId xmlns:a16="http://schemas.microsoft.com/office/drawing/2014/main" id="{C05BF4BD-EC35-40BA-BDBE-FD7D015311FE}"/>
              </a:ext>
            </a:extLst>
          </p:cNvPr>
          <p:cNvGrpSpPr/>
          <p:nvPr/>
        </p:nvGrpSpPr>
        <p:grpSpPr>
          <a:xfrm>
            <a:off x="4040005" y="151280"/>
            <a:ext cx="745172" cy="1204563"/>
            <a:chOff x="1836185" y="3755045"/>
            <a:chExt cx="753304" cy="1217709"/>
          </a:xfrm>
        </p:grpSpPr>
        <p:pic>
          <p:nvPicPr>
            <p:cNvPr id="13" name="Heater 3 OFF">
              <a:extLst>
                <a:ext uri="{FF2B5EF4-FFF2-40B4-BE49-F238E27FC236}">
                  <a16:creationId xmlns:a16="http://schemas.microsoft.com/office/drawing/2014/main" id="{841D9C41-88BF-48BD-8FD6-C4CA333DA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538" y="3755045"/>
              <a:ext cx="249951" cy="1217709"/>
            </a:xfrm>
            <a:prstGeom prst="rect">
              <a:avLst/>
            </a:prstGeom>
          </p:spPr>
        </p:pic>
        <p:pic>
          <p:nvPicPr>
            <p:cNvPr id="201" name="Heater 2 OFF">
              <a:extLst>
                <a:ext uri="{FF2B5EF4-FFF2-40B4-BE49-F238E27FC236}">
                  <a16:creationId xmlns:a16="http://schemas.microsoft.com/office/drawing/2014/main" id="{6E74F2BD-D6F5-40AB-BE27-6946B9228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862" y="3755045"/>
              <a:ext cx="249951" cy="1217709"/>
            </a:xfrm>
            <a:prstGeom prst="rect">
              <a:avLst/>
            </a:prstGeom>
          </p:spPr>
        </p:pic>
        <p:pic>
          <p:nvPicPr>
            <p:cNvPr id="202" name="Heater 1 OFF">
              <a:extLst>
                <a:ext uri="{FF2B5EF4-FFF2-40B4-BE49-F238E27FC236}">
                  <a16:creationId xmlns:a16="http://schemas.microsoft.com/office/drawing/2014/main" id="{BCF98A38-E497-41E6-AC44-791C9893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185" y="3755045"/>
              <a:ext cx="249951" cy="1217709"/>
            </a:xfrm>
            <a:prstGeom prst="rect">
              <a:avLst/>
            </a:prstGeom>
          </p:spPr>
        </p:pic>
      </p:grpSp>
      <p:grpSp>
        <p:nvGrpSpPr>
          <p:cNvPr id="15" name="heaters ON">
            <a:extLst>
              <a:ext uri="{FF2B5EF4-FFF2-40B4-BE49-F238E27FC236}">
                <a16:creationId xmlns:a16="http://schemas.microsoft.com/office/drawing/2014/main" id="{839DD85A-3673-4D25-9766-3FD172DE30B0}"/>
              </a:ext>
            </a:extLst>
          </p:cNvPr>
          <p:cNvGrpSpPr/>
          <p:nvPr/>
        </p:nvGrpSpPr>
        <p:grpSpPr>
          <a:xfrm>
            <a:off x="4040005" y="151280"/>
            <a:ext cx="745172" cy="1204563"/>
            <a:chOff x="1836185" y="3017446"/>
            <a:chExt cx="753304" cy="1217709"/>
          </a:xfrm>
        </p:grpSpPr>
        <p:pic>
          <p:nvPicPr>
            <p:cNvPr id="11" name="Heater 3 ON">
              <a:extLst>
                <a:ext uri="{FF2B5EF4-FFF2-40B4-BE49-F238E27FC236}">
                  <a16:creationId xmlns:a16="http://schemas.microsoft.com/office/drawing/2014/main" id="{22790366-AECD-4858-B5D9-1F2173287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9538" y="3017446"/>
              <a:ext cx="249951" cy="1217709"/>
            </a:xfrm>
            <a:prstGeom prst="rect">
              <a:avLst/>
            </a:prstGeom>
          </p:spPr>
        </p:pic>
        <p:pic>
          <p:nvPicPr>
            <p:cNvPr id="199" name="Heater 2 ON">
              <a:extLst>
                <a:ext uri="{FF2B5EF4-FFF2-40B4-BE49-F238E27FC236}">
                  <a16:creationId xmlns:a16="http://schemas.microsoft.com/office/drawing/2014/main" id="{1951F29B-3C92-4965-8FC1-5967A9965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862" y="3017446"/>
              <a:ext cx="249951" cy="1217709"/>
            </a:xfrm>
            <a:prstGeom prst="rect">
              <a:avLst/>
            </a:prstGeom>
          </p:spPr>
        </p:pic>
        <p:pic>
          <p:nvPicPr>
            <p:cNvPr id="200" name="Heater 1 ON">
              <a:extLst>
                <a:ext uri="{FF2B5EF4-FFF2-40B4-BE49-F238E27FC236}">
                  <a16:creationId xmlns:a16="http://schemas.microsoft.com/office/drawing/2014/main" id="{86B24085-220C-4482-A727-0AD3D3574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185" y="3017446"/>
              <a:ext cx="249951" cy="1217709"/>
            </a:xfrm>
            <a:prstGeom prst="rect">
              <a:avLst/>
            </a:prstGeom>
          </p:spPr>
        </p:pic>
      </p:grpSp>
      <p:pic>
        <p:nvPicPr>
          <p:cNvPr id="191" name="Cool ON" descr="Z:\tic_izur\TCP-IP\graphics\tcpip spec\fcudynamic\new small vlaves\coolon.gif">
            <a:extLst>
              <a:ext uri="{FF2B5EF4-FFF2-40B4-BE49-F238E27FC236}">
                <a16:creationId xmlns:a16="http://schemas.microsoft.com/office/drawing/2014/main" id="{DBA6FE55-0386-4F4F-9D76-BA7CF4BC0C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25" y="146169"/>
            <a:ext cx="958919" cy="192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Cool valve off" descr="Icon&#10;&#10;Description automatically generated with medium confidence">
            <a:extLst>
              <a:ext uri="{FF2B5EF4-FFF2-40B4-BE49-F238E27FC236}">
                <a16:creationId xmlns:a16="http://schemas.microsoft.com/office/drawing/2014/main" id="{51C4C282-BB5C-41D7-89E1-939FC59AE484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36" y="1365044"/>
            <a:ext cx="589353" cy="711067"/>
          </a:xfrm>
          <a:prstGeom prst="rect">
            <a:avLst/>
          </a:prstGeom>
        </p:spPr>
      </p:pic>
      <p:pic>
        <p:nvPicPr>
          <p:cNvPr id="184" name="Fan med" descr="A picture containing text&#10;&#10;Description automatically generated">
            <a:extLst>
              <a:ext uri="{FF2B5EF4-FFF2-40B4-BE49-F238E27FC236}">
                <a16:creationId xmlns:a16="http://schemas.microsoft.com/office/drawing/2014/main" id="{9B94AE34-329E-4E80-9B1B-D7E02E01ED2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15" y="148388"/>
            <a:ext cx="1482892" cy="1214438"/>
          </a:xfrm>
          <a:prstGeom prst="rect">
            <a:avLst/>
          </a:prstGeom>
        </p:spPr>
      </p:pic>
      <p:pic>
        <p:nvPicPr>
          <p:cNvPr id="185" name="Fan high" descr="A picture containing text&#10;&#10;Description automatically generated">
            <a:extLst>
              <a:ext uri="{FF2B5EF4-FFF2-40B4-BE49-F238E27FC236}">
                <a16:creationId xmlns:a16="http://schemas.microsoft.com/office/drawing/2014/main" id="{16A53410-CA25-4EBF-BAB1-309FDE7D88C8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15" y="148388"/>
            <a:ext cx="1482892" cy="1214438"/>
          </a:xfrm>
          <a:prstGeom prst="rect">
            <a:avLst/>
          </a:prstGeom>
        </p:spPr>
      </p:pic>
      <p:pic>
        <p:nvPicPr>
          <p:cNvPr id="186" name="Fan low" descr="A picture containing text&#10;&#10;Description automatically generated">
            <a:extLst>
              <a:ext uri="{FF2B5EF4-FFF2-40B4-BE49-F238E27FC236}">
                <a16:creationId xmlns:a16="http://schemas.microsoft.com/office/drawing/2014/main" id="{33B8D4F6-B503-4485-9357-A72EA5608C40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15" y="148388"/>
            <a:ext cx="1482892" cy="1214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C7DD3C-54C5-4FCE-A5BB-F2D96EE800F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15" y="148388"/>
            <a:ext cx="1482892" cy="1214437"/>
          </a:xfrm>
          <a:prstGeom prst="rect">
            <a:avLst/>
          </a:prstGeom>
        </p:spPr>
      </p:pic>
      <p:pic>
        <p:nvPicPr>
          <p:cNvPr id="180" name="Cool OFF">
            <a:extLst>
              <a:ext uri="{FF2B5EF4-FFF2-40B4-BE49-F238E27FC236}">
                <a16:creationId xmlns:a16="http://schemas.microsoft.com/office/drawing/2014/main" id="{E8BD96CB-BF98-41CF-BDCE-02C960765359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grayscl/>
          </a:blip>
          <a:srcRect l="61961" b="34873"/>
          <a:stretch/>
        </p:blipFill>
        <p:spPr>
          <a:xfrm>
            <a:off x="3605030" y="141407"/>
            <a:ext cx="367539" cy="1261513"/>
          </a:xfrm>
          <a:prstGeom prst="rect">
            <a:avLst/>
          </a:prstGeom>
        </p:spPr>
      </p:pic>
      <p:sp>
        <p:nvSpPr>
          <p:cNvPr id="188" name="תקלת UV לבן">
            <a:extLst>
              <a:ext uri="{FF2B5EF4-FFF2-40B4-BE49-F238E27FC236}">
                <a16:creationId xmlns:a16="http://schemas.microsoft.com/office/drawing/2014/main" id="{6E340BCF-1340-4067-945F-A9EF27383796}"/>
              </a:ext>
            </a:extLst>
          </p:cNvPr>
          <p:cNvSpPr/>
          <p:nvPr/>
        </p:nvSpPr>
        <p:spPr>
          <a:xfrm>
            <a:off x="6932376" y="2894079"/>
            <a:ext cx="2010606" cy="2552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</a:rPr>
              <a:t>תקלה / דלת פתוחה </a:t>
            </a:r>
          </a:p>
        </p:txBody>
      </p:sp>
      <p:pic>
        <p:nvPicPr>
          <p:cNvPr id="194" name="UV-ON">
            <a:extLst>
              <a:ext uri="{FF2B5EF4-FFF2-40B4-BE49-F238E27FC236}">
                <a16:creationId xmlns:a16="http://schemas.microsoft.com/office/drawing/2014/main" id="{ACCC9E65-A655-43C7-B253-1C7E0D4005A0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746" y="140457"/>
            <a:ext cx="482180" cy="1215095"/>
          </a:xfrm>
          <a:prstGeom prst="rect">
            <a:avLst/>
          </a:prstGeom>
        </p:spPr>
      </p:pic>
      <p:pic>
        <p:nvPicPr>
          <p:cNvPr id="196" name="UV-ON">
            <a:extLst>
              <a:ext uri="{FF2B5EF4-FFF2-40B4-BE49-F238E27FC236}">
                <a16:creationId xmlns:a16="http://schemas.microsoft.com/office/drawing/2014/main" id="{DF84E9F9-578C-45FC-9C85-2270DD645125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4226" y="140457"/>
            <a:ext cx="482180" cy="1215095"/>
          </a:xfrm>
          <a:prstGeom prst="rect">
            <a:avLst/>
          </a:prstGeom>
        </p:spPr>
      </p:pic>
      <p:pic>
        <p:nvPicPr>
          <p:cNvPr id="7" name="UV-ON">
            <a:extLst>
              <a:ext uri="{FF2B5EF4-FFF2-40B4-BE49-F238E27FC236}">
                <a16:creationId xmlns:a16="http://schemas.microsoft.com/office/drawing/2014/main" id="{E244DCE8-A1B7-443E-A719-082F23E2C941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0971" y="140457"/>
            <a:ext cx="482180" cy="12150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AE31B3-544F-424B-803B-493B3ADC77F7}"/>
              </a:ext>
            </a:extLst>
          </p:cNvPr>
          <p:cNvSpPr/>
          <p:nvPr/>
        </p:nvSpPr>
        <p:spPr>
          <a:xfrm>
            <a:off x="4807317" y="1349148"/>
            <a:ext cx="2808312" cy="741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</a:rPr>
              <a:t>בקר תקשורת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CTU4501/P2/H3/SUPER/UV</a:t>
            </a:r>
            <a:endParaRPr lang="en-IL" sz="1400" dirty="0">
              <a:solidFill>
                <a:schemeClr val="tx1"/>
              </a:solidFill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57B1BDD-F1B0-4250-88C8-EFB462598982}"/>
              </a:ext>
            </a:extLst>
          </p:cNvPr>
          <p:cNvSpPr/>
          <p:nvPr/>
        </p:nvSpPr>
        <p:spPr>
          <a:xfrm flipH="1" flipV="1">
            <a:off x="5222390" y="1491006"/>
            <a:ext cx="285713" cy="163267"/>
          </a:xfrm>
          <a:custGeom>
            <a:avLst/>
            <a:gdLst>
              <a:gd name="connsiteX0" fmla="*/ 0 w 582930"/>
              <a:gd name="connsiteY0" fmla="*/ 0 h 270510"/>
              <a:gd name="connsiteX1" fmla="*/ 270510 w 582930"/>
              <a:gd name="connsiteY1" fmla="*/ 270510 h 270510"/>
              <a:gd name="connsiteX2" fmla="*/ 582930 w 582930"/>
              <a:gd name="connsiteY2" fmla="*/ 270510 h 270510"/>
              <a:gd name="connsiteX0" fmla="*/ 0 w 582930"/>
              <a:gd name="connsiteY0" fmla="*/ 0 h 270510"/>
              <a:gd name="connsiteX1" fmla="*/ 123215 w 582930"/>
              <a:gd name="connsiteY1" fmla="*/ 266565 h 270510"/>
              <a:gd name="connsiteX2" fmla="*/ 582930 w 582930"/>
              <a:gd name="connsiteY2" fmla="*/ 270510 h 27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2930" h="270510">
                <a:moveTo>
                  <a:pt x="0" y="0"/>
                </a:moveTo>
                <a:lnTo>
                  <a:pt x="123215" y="266565"/>
                </a:lnTo>
                <a:lnTo>
                  <a:pt x="582930" y="270510"/>
                </a:ln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75D09ED3-5BFE-4713-85B9-7A38DFE67AA4}"/>
              </a:ext>
            </a:extLst>
          </p:cNvPr>
          <p:cNvSpPr/>
          <p:nvPr/>
        </p:nvSpPr>
        <p:spPr>
          <a:xfrm>
            <a:off x="711376" y="2279759"/>
            <a:ext cx="1930709" cy="741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e-IL" sz="1400" dirty="0">
                <a:solidFill>
                  <a:schemeClr val="tx1"/>
                </a:solidFill>
              </a:rPr>
              <a:t>פנל הפעלה</a:t>
            </a:r>
          </a:p>
          <a:p>
            <a:r>
              <a:rPr lang="en-US" sz="1400" dirty="0">
                <a:solidFill>
                  <a:schemeClr val="tx1"/>
                </a:solidFill>
              </a:rPr>
              <a:t>MTS/X500/UV</a:t>
            </a:r>
            <a:endParaRPr lang="he-IL" sz="1400" dirty="0">
              <a:solidFill>
                <a:schemeClr val="tx1"/>
              </a:solidFill>
            </a:endParaRPr>
          </a:p>
        </p:txBody>
      </p:sp>
      <p:sp>
        <p:nvSpPr>
          <p:cNvPr id="208" name="Freeform: Shape 207">
            <a:extLst>
              <a:ext uri="{FF2B5EF4-FFF2-40B4-BE49-F238E27FC236}">
                <a16:creationId xmlns:a16="http://schemas.microsoft.com/office/drawing/2014/main" id="{BA043026-3DD5-4B65-993F-8D64A7F9F8DF}"/>
              </a:ext>
            </a:extLst>
          </p:cNvPr>
          <p:cNvSpPr/>
          <p:nvPr/>
        </p:nvSpPr>
        <p:spPr>
          <a:xfrm flipV="1">
            <a:off x="3909288" y="1491008"/>
            <a:ext cx="582930" cy="886460"/>
          </a:xfrm>
          <a:custGeom>
            <a:avLst/>
            <a:gdLst>
              <a:gd name="connsiteX0" fmla="*/ 0 w 582930"/>
              <a:gd name="connsiteY0" fmla="*/ 0 h 270510"/>
              <a:gd name="connsiteX1" fmla="*/ 270510 w 582930"/>
              <a:gd name="connsiteY1" fmla="*/ 270510 h 270510"/>
              <a:gd name="connsiteX2" fmla="*/ 582930 w 582930"/>
              <a:gd name="connsiteY2" fmla="*/ 270510 h 270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2930" h="270510">
                <a:moveTo>
                  <a:pt x="0" y="0"/>
                </a:moveTo>
                <a:lnTo>
                  <a:pt x="270510" y="270510"/>
                </a:lnTo>
                <a:lnTo>
                  <a:pt x="582930" y="270510"/>
                </a:ln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10" name="החלפת נורה לבן">
            <a:extLst>
              <a:ext uri="{FF2B5EF4-FFF2-40B4-BE49-F238E27FC236}">
                <a16:creationId xmlns:a16="http://schemas.microsoft.com/office/drawing/2014/main" id="{05187078-1B3C-4251-B1B2-83FD3C7BA10A}"/>
              </a:ext>
            </a:extLst>
          </p:cNvPr>
          <p:cNvSpPr/>
          <p:nvPr/>
        </p:nvSpPr>
        <p:spPr>
          <a:xfrm>
            <a:off x="6932376" y="3318682"/>
            <a:ext cx="2010606" cy="2552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dirty="0">
                <a:solidFill>
                  <a:schemeClr val="tx1"/>
                </a:solidFill>
              </a:rPr>
              <a:t>החלפת נורה</a:t>
            </a:r>
          </a:p>
        </p:txBody>
      </p:sp>
      <p:pic>
        <p:nvPicPr>
          <p:cNvPr id="179" name="F6">
            <a:extLst>
              <a:ext uri="{FF2B5EF4-FFF2-40B4-BE49-F238E27FC236}">
                <a16:creationId xmlns:a16="http://schemas.microsoft.com/office/drawing/2014/main" id="{5C1FCA0A-8D82-4C56-9648-C4845616D78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1135" y="3348039"/>
            <a:ext cx="1075986" cy="673084"/>
          </a:xfrm>
          <a:prstGeom prst="rect">
            <a:avLst/>
          </a:prstGeom>
        </p:spPr>
      </p:pic>
      <p:pic>
        <p:nvPicPr>
          <p:cNvPr id="92" name="Lights button ON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211" y="4303998"/>
            <a:ext cx="302400" cy="306542"/>
          </a:xfrm>
          <a:prstGeom prst="rect">
            <a:avLst/>
          </a:prstGeom>
        </p:spPr>
      </p:pic>
      <p:pic>
        <p:nvPicPr>
          <p:cNvPr id="198" name="Lights button OFF F9">
            <a:extLst>
              <a:ext uri="{FF2B5EF4-FFF2-40B4-BE49-F238E27FC236}">
                <a16:creationId xmlns:a16="http://schemas.microsoft.com/office/drawing/2014/main" id="{D6C08C69-D8D0-4CB9-85D0-5BFDFE0E7052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212" y="4303998"/>
            <a:ext cx="302399" cy="306542"/>
          </a:xfrm>
          <a:prstGeom prst="rect">
            <a:avLst/>
          </a:prstGeom>
        </p:spPr>
      </p:pic>
      <p:grpSp>
        <p:nvGrpSpPr>
          <p:cNvPr id="207" name="UV-OFF-F9">
            <a:extLst>
              <a:ext uri="{FF2B5EF4-FFF2-40B4-BE49-F238E27FC236}">
                <a16:creationId xmlns:a16="http://schemas.microsoft.com/office/drawing/2014/main" id="{B485F2DB-A05B-43C2-8328-22BCF2D850D8}"/>
              </a:ext>
            </a:extLst>
          </p:cNvPr>
          <p:cNvGrpSpPr/>
          <p:nvPr/>
        </p:nvGrpSpPr>
        <p:grpSpPr>
          <a:xfrm>
            <a:off x="2216705" y="140457"/>
            <a:ext cx="795929" cy="1213896"/>
            <a:chOff x="2216705" y="140457"/>
            <a:chExt cx="795929" cy="1213896"/>
          </a:xfrm>
        </p:grpSpPr>
        <p:pic>
          <p:nvPicPr>
            <p:cNvPr id="209" name="UV-OFF">
              <a:extLst>
                <a:ext uri="{FF2B5EF4-FFF2-40B4-BE49-F238E27FC236}">
                  <a16:creationId xmlns:a16="http://schemas.microsoft.com/office/drawing/2014/main" id="{D58E8B36-80A6-4A88-A779-1E09B647D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16705" y="140457"/>
              <a:ext cx="481704" cy="1213896"/>
            </a:xfrm>
            <a:prstGeom prst="rect">
              <a:avLst/>
            </a:prstGeom>
          </p:spPr>
        </p:pic>
        <p:pic>
          <p:nvPicPr>
            <p:cNvPr id="211" name="UV-OFF">
              <a:extLst>
                <a:ext uri="{FF2B5EF4-FFF2-40B4-BE49-F238E27FC236}">
                  <a16:creationId xmlns:a16="http://schemas.microsoft.com/office/drawing/2014/main" id="{2332EE7C-5165-4963-9E5E-C4D09C61E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74185" y="140457"/>
              <a:ext cx="481704" cy="1213896"/>
            </a:xfrm>
            <a:prstGeom prst="rect">
              <a:avLst/>
            </a:prstGeom>
          </p:spPr>
        </p:pic>
        <p:pic>
          <p:nvPicPr>
            <p:cNvPr id="212" name="UV-OFF-F9">
              <a:extLst>
                <a:ext uri="{FF2B5EF4-FFF2-40B4-BE49-F238E27FC236}">
                  <a16:creationId xmlns:a16="http://schemas.microsoft.com/office/drawing/2014/main" id="{AE6DBB62-4771-40DF-9955-51DE5F56B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30930" y="140457"/>
              <a:ext cx="481704" cy="1213896"/>
            </a:xfrm>
            <a:prstGeom prst="rect">
              <a:avLst/>
            </a:prstGeom>
          </p:spPr>
        </p:pic>
      </p:grpSp>
      <p:sp>
        <p:nvSpPr>
          <p:cNvPr id="12" name="UV TEXT">
            <a:extLst>
              <a:ext uri="{FF2B5EF4-FFF2-40B4-BE49-F238E27FC236}">
                <a16:creationId xmlns:a16="http://schemas.microsoft.com/office/drawing/2014/main" id="{A47FC9BD-F4DE-48D6-9A4F-A783B14F6AE1}"/>
              </a:ext>
            </a:extLst>
          </p:cNvPr>
          <p:cNvSpPr/>
          <p:nvPr/>
        </p:nvSpPr>
        <p:spPr>
          <a:xfrm>
            <a:off x="2149531" y="747405"/>
            <a:ext cx="589353" cy="255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UV</a:t>
            </a:r>
            <a:endParaRPr lang="he-IL" sz="2000" b="1" dirty="0">
              <a:solidFill>
                <a:srgbClr val="7030A0"/>
              </a:solidFill>
            </a:endParaRPr>
          </a:p>
        </p:txBody>
      </p:sp>
      <p:pic>
        <p:nvPicPr>
          <p:cNvPr id="192" name="גל כחול ימין">
            <a:extLst>
              <a:ext uri="{FF2B5EF4-FFF2-40B4-BE49-F238E27FC236}">
                <a16:creationId xmlns:a16="http://schemas.microsoft.com/office/drawing/2014/main" id="{FFF26B29-965D-41C1-B663-CEE08D141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2375" y="2791"/>
            <a:ext cx="979217" cy="127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גל שחור ימין">
            <a:extLst>
              <a:ext uri="{FF2B5EF4-FFF2-40B4-BE49-F238E27FC236}">
                <a16:creationId xmlns:a16="http://schemas.microsoft.com/office/drawing/2014/main" id="{AFEF371E-2CC7-44E9-B6A5-0BB6C4486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2375" y="2791"/>
            <a:ext cx="979217" cy="127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גל אדום ימין">
            <a:extLst>
              <a:ext uri="{FF2B5EF4-FFF2-40B4-BE49-F238E27FC236}">
                <a16:creationId xmlns:a16="http://schemas.microsoft.com/office/drawing/2014/main" id="{A58B6E1A-9BD5-4A00-A8FA-58AFDD7D9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32375" y="2791"/>
            <a:ext cx="979217" cy="12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5E7A961-703D-4EF7-8887-EE2B449549DC}"/>
              </a:ext>
            </a:extLst>
          </p:cNvPr>
          <p:cNvSpPr/>
          <p:nvPr/>
        </p:nvSpPr>
        <p:spPr>
          <a:xfrm>
            <a:off x="6932376" y="2493052"/>
            <a:ext cx="2010606" cy="2674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400" b="1" dirty="0">
                <a:solidFill>
                  <a:schemeClr val="tx1"/>
                </a:solidFill>
              </a:rPr>
              <a:t>התראות </a:t>
            </a:r>
            <a:r>
              <a:rPr lang="en-US" sz="1400" b="1" dirty="0">
                <a:solidFill>
                  <a:schemeClr val="tx1"/>
                </a:solidFill>
              </a:rPr>
              <a:t>UV</a:t>
            </a:r>
            <a:endParaRPr lang="he-IL" sz="1400" b="1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3B004C-753D-4ABC-B350-2F35DC5CE668}"/>
              </a:ext>
            </a:extLst>
          </p:cNvPr>
          <p:cNvGrpSpPr/>
          <p:nvPr/>
        </p:nvGrpSpPr>
        <p:grpSpPr>
          <a:xfrm>
            <a:off x="0" y="0"/>
            <a:ext cx="6713555" cy="1727892"/>
            <a:chOff x="-54073" y="9525"/>
            <a:chExt cx="6778430" cy="1727892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B90740A3-5888-4C2C-9474-59338E9C7C0A}"/>
                </a:ext>
              </a:extLst>
            </p:cNvPr>
            <p:cNvGrpSpPr/>
            <p:nvPr/>
          </p:nvGrpSpPr>
          <p:grpSpPr>
            <a:xfrm>
              <a:off x="-54073" y="9525"/>
              <a:ext cx="6778430" cy="1407955"/>
              <a:chOff x="-54073" y="9525"/>
              <a:chExt cx="6778430" cy="1407955"/>
            </a:xfrm>
          </p:grpSpPr>
          <p:pic>
            <p:nvPicPr>
              <p:cNvPr id="220" name="Picture 219">
                <a:extLst>
                  <a:ext uri="{FF2B5EF4-FFF2-40B4-BE49-F238E27FC236}">
                    <a16:creationId xmlns:a16="http://schemas.microsoft.com/office/drawing/2014/main" id="{C1FF35B7-E366-4A8E-B1C5-6C7B4607A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067950" y="109927"/>
                <a:ext cx="4656407" cy="1307553"/>
              </a:xfrm>
              <a:prstGeom prst="rect">
                <a:avLst/>
              </a:prstGeom>
            </p:spPr>
          </p:pic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09BAEA69-05B5-42AA-8E8C-E53B387B40A1}"/>
                  </a:ext>
                </a:extLst>
              </p:cNvPr>
              <p:cNvSpPr/>
              <p:nvPr/>
            </p:nvSpPr>
            <p:spPr>
              <a:xfrm>
                <a:off x="-54073" y="9525"/>
                <a:ext cx="457524" cy="468729"/>
              </a:xfrm>
              <a:prstGeom prst="rect">
                <a:avLst/>
              </a:prstGeom>
              <a:solidFill>
                <a:srgbClr val="F6FA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3461F848-C211-41DD-8E8D-E7E61422DCDD}"/>
                </a:ext>
              </a:extLst>
            </p:cNvPr>
            <p:cNvSpPr/>
            <p:nvPr/>
          </p:nvSpPr>
          <p:spPr>
            <a:xfrm>
              <a:off x="4562475" y="1368732"/>
              <a:ext cx="590549" cy="36868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r>
                <a:rPr lang="en-US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CTU</a:t>
              </a:r>
              <a:endParaRPr lang="en-IL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82" name="Thermostat background">
            <a:hlinkClick r:id="" action="ppaction://noaction"/>
            <a:extLst>
              <a:ext uri="{FF2B5EF4-FFF2-40B4-BE49-F238E27FC236}">
                <a16:creationId xmlns:a16="http://schemas.microsoft.com/office/drawing/2014/main" id="{3343ABC8-0368-4914-A445-B628C41A70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1353" r="66665" b="86867"/>
          <a:stretch/>
        </p:blipFill>
        <p:spPr>
          <a:xfrm>
            <a:off x="4018766" y="4641710"/>
            <a:ext cx="1106468" cy="2971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A99797-9FE6-4F9C-BA28-07B3A9BCC110}"/>
              </a:ext>
            </a:extLst>
          </p:cNvPr>
          <p:cNvSpPr/>
          <p:nvPr/>
        </p:nvSpPr>
        <p:spPr>
          <a:xfrm>
            <a:off x="2855889" y="2493052"/>
            <a:ext cx="1018989" cy="2511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9B4104C-195C-52BA-4B79-8B70C00FAC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9880" y="-132561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he-IL" dirty="0"/>
              <a:t>U</a:t>
            </a:r>
            <a:r>
              <a:rPr lang="en-US" dirty="0"/>
              <a:t>V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667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65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6" fill="hold">
                      <p:stCondLst>
                        <p:cond delay="0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4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5" fill="hold">
                      <p:stCondLst>
                        <p:cond delay="0"/>
                      </p:stCondLst>
                      <p:childTnLst>
                        <p:par>
                          <p:cTn id="696" fill="hold">
                            <p:stCondLst>
                              <p:cond delay="0"/>
                            </p:stCondLst>
                            <p:childTnLst>
                              <p:par>
                                <p:cTn id="6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823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4" fill="hold">
                      <p:stCondLst>
                        <p:cond delay="0"/>
                      </p:stCondLst>
                      <p:childTnLst>
                        <p:par>
                          <p:cTn id="825" fill="hold">
                            <p:stCondLst>
                              <p:cond delay="0"/>
                            </p:stCondLst>
                            <p:childTnLst>
                              <p:par>
                                <p:cTn id="8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5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3" fill="hold">
                      <p:stCondLst>
                        <p:cond delay="0"/>
                      </p:stCondLst>
                      <p:childTnLst>
                        <p:par>
                          <p:cTn id="954" fill="hold">
                            <p:stCondLst>
                              <p:cond delay="0"/>
                            </p:stCondLst>
                            <p:childTnLst>
                              <p:par>
                                <p:cTn id="9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081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2" fill="hold">
                      <p:stCondLst>
                        <p:cond delay="0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210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1" fill="hold">
                      <p:stCondLst>
                        <p:cond delay="0"/>
                      </p:stCondLst>
                      <p:childTnLst>
                        <p:par>
                          <p:cTn id="1212" fill="hold">
                            <p:stCondLst>
                              <p:cond delay="0"/>
                            </p:stCondLst>
                            <p:childTnLst>
                              <p:par>
                                <p:cTn id="1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33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0" fill="hold">
                      <p:stCondLst>
                        <p:cond delay="0"/>
                      </p:stCondLst>
                      <p:childTnLst>
                        <p:par>
                          <p:cTn id="1341" fill="hold">
                            <p:stCondLst>
                              <p:cond delay="0"/>
                            </p:stCondLst>
                            <p:childTnLst>
                              <p:par>
                                <p:cTn id="1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46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9" fill="hold">
                      <p:stCondLst>
                        <p:cond delay="0"/>
                      </p:stCondLst>
                      <p:childTnLst>
                        <p:par>
                          <p:cTn id="1470" fill="hold">
                            <p:stCondLst>
                              <p:cond delay="0"/>
                            </p:stCondLst>
                            <p:childTnLst>
                              <p:par>
                                <p:cTn id="14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59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8" fill="hold">
                      <p:stCondLst>
                        <p:cond delay="0"/>
                      </p:stCondLst>
                      <p:childTnLst>
                        <p:par>
                          <p:cTn id="1599" fill="hold">
                            <p:stCondLst>
                              <p:cond delay="0"/>
                            </p:stCondLst>
                            <p:childTnLst>
                              <p:par>
                                <p:cTn id="16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726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7" fill="hold">
                      <p:stCondLst>
                        <p:cond delay="0"/>
                      </p:stCondLst>
                      <p:childTnLst>
                        <p:par>
                          <p:cTn id="1728" fill="hold">
                            <p:stCondLst>
                              <p:cond delay="0"/>
                            </p:stCondLst>
                            <p:childTnLst>
                              <p:par>
                                <p:cTn id="17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18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6" fill="hold">
                      <p:stCondLst>
                        <p:cond delay="0"/>
                      </p:stCondLst>
                      <p:childTnLst>
                        <p:par>
                          <p:cTn id="1857" fill="hold">
                            <p:stCondLst>
                              <p:cond delay="0"/>
                            </p:stCondLst>
                            <p:childTnLst>
                              <p:par>
                                <p:cTn id="18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98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5" fill="hold">
                      <p:stCondLst>
                        <p:cond delay="0"/>
                      </p:stCondLst>
                      <p:childTnLst>
                        <p:par>
                          <p:cTn id="1986" fill="hold">
                            <p:stCondLst>
                              <p:cond delay="0"/>
                            </p:stCondLst>
                            <p:childTnLst>
                              <p:par>
                                <p:cTn id="19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113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4" fill="hold">
                      <p:stCondLst>
                        <p:cond delay="0"/>
                      </p:stCondLst>
                      <p:childTnLst>
                        <p:par>
                          <p:cTn id="2115" fill="hold">
                            <p:stCondLst>
                              <p:cond delay="0"/>
                            </p:stCondLst>
                            <p:childTnLst>
                              <p:par>
                                <p:cTn id="2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2242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3" fill="hold">
                      <p:stCondLst>
                        <p:cond delay="0"/>
                      </p:stCondLst>
                      <p:childTnLst>
                        <p:par>
                          <p:cTn id="2244" fill="hold">
                            <p:stCondLst>
                              <p:cond delay="0"/>
                            </p:stCondLst>
                            <p:childTnLst>
                              <p:par>
                                <p:cTn id="22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2371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2" fill="hold">
                      <p:stCondLst>
                        <p:cond delay="0"/>
                      </p:stCondLst>
                      <p:childTnLst>
                        <p:par>
                          <p:cTn id="2373" fill="hold">
                            <p:stCondLst>
                              <p:cond delay="0"/>
                            </p:stCondLst>
                            <p:childTnLst>
                              <p:par>
                                <p:cTn id="2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2500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1" fill="hold">
                      <p:stCondLst>
                        <p:cond delay="0"/>
                      </p:stCondLst>
                      <p:childTnLst>
                        <p:par>
                          <p:cTn id="2502" fill="hold">
                            <p:stCondLst>
                              <p:cond delay="0"/>
                            </p:stCondLst>
                            <p:childTnLst>
                              <p:par>
                                <p:cTn id="25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629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0" fill="hold">
                      <p:stCondLst>
                        <p:cond delay="0"/>
                      </p:stCondLst>
                      <p:childTnLst>
                        <p:par>
                          <p:cTn id="2631" fill="hold">
                            <p:stCondLst>
                              <p:cond delay="0"/>
                            </p:stCondLst>
                            <p:childTnLst>
                              <p:par>
                                <p:cTn id="26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275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9" fill="hold">
                      <p:stCondLst>
                        <p:cond delay="0"/>
                      </p:stCondLst>
                      <p:childTnLst>
                        <p:par>
                          <p:cTn id="2760" fill="hold">
                            <p:stCondLst>
                              <p:cond delay="0"/>
                            </p:stCondLst>
                            <p:childTnLst>
                              <p:par>
                                <p:cTn id="2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2887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8" fill="hold">
                      <p:stCondLst>
                        <p:cond delay="0"/>
                      </p:stCondLst>
                      <p:childTnLst>
                        <p:par>
                          <p:cTn id="2889" fill="hold">
                            <p:stCondLst>
                              <p:cond delay="0"/>
                            </p:stCondLst>
                            <p:childTnLst>
                              <p:par>
                                <p:cTn id="28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301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17" fill="hold">
                      <p:stCondLst>
                        <p:cond delay="0"/>
                      </p:stCondLst>
                      <p:childTnLst>
                        <p:par>
                          <p:cTn id="3018" fill="hold">
                            <p:stCondLst>
                              <p:cond delay="0"/>
                            </p:stCondLst>
                            <p:childTnLst>
                              <p:par>
                                <p:cTn id="30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314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6" fill="hold">
                      <p:stCondLst>
                        <p:cond delay="0"/>
                      </p:stCondLst>
                      <p:childTnLst>
                        <p:par>
                          <p:cTn id="3147" fill="hold">
                            <p:stCondLst>
                              <p:cond delay="0"/>
                            </p:stCondLst>
                            <p:childTnLst>
                              <p:par>
                                <p:cTn id="3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3274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5" fill="hold">
                      <p:stCondLst>
                        <p:cond delay="0"/>
                      </p:stCondLst>
                      <p:childTnLst>
                        <p:par>
                          <p:cTn id="3276" fill="hold">
                            <p:stCondLst>
                              <p:cond delay="0"/>
                            </p:stCondLst>
                            <p:childTnLst>
                              <p:par>
                                <p:cTn id="32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3403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4" fill="hold">
                      <p:stCondLst>
                        <p:cond delay="0"/>
                      </p:stCondLst>
                      <p:childTnLst>
                        <p:par>
                          <p:cTn id="3405" fill="hold">
                            <p:stCondLst>
                              <p:cond delay="0"/>
                            </p:stCondLst>
                            <p:childTnLst>
                              <p:par>
                                <p:cTn id="3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3532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3" fill="hold">
                      <p:stCondLst>
                        <p:cond delay="0"/>
                      </p:stCondLst>
                      <p:childTnLst>
                        <p:par>
                          <p:cTn id="3534" fill="hold">
                            <p:stCondLst>
                              <p:cond delay="0"/>
                            </p:stCondLst>
                            <p:childTnLst>
                              <p:par>
                                <p:cTn id="35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366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2" fill="hold">
                      <p:stCondLst>
                        <p:cond delay="0"/>
                      </p:stCondLst>
                      <p:childTnLst>
                        <p:par>
                          <p:cTn id="3663" fill="hold">
                            <p:stCondLst>
                              <p:cond delay="0"/>
                            </p:stCondLst>
                            <p:childTnLst>
                              <p:par>
                                <p:cTn id="36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790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91" fill="hold">
                      <p:stCondLst>
                        <p:cond delay="0"/>
                      </p:stCondLst>
                      <p:childTnLst>
                        <p:par>
                          <p:cTn id="3792" fill="hold">
                            <p:stCondLst>
                              <p:cond delay="0"/>
                            </p:stCondLst>
                            <p:childTnLst>
                              <p:par>
                                <p:cTn id="37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919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0" fill="hold">
                      <p:stCondLst>
                        <p:cond delay="0"/>
                      </p:stCondLst>
                      <p:childTnLst>
                        <p:par>
                          <p:cTn id="3921" fill="hold">
                            <p:stCondLst>
                              <p:cond delay="0"/>
                            </p:stCondLst>
                            <p:childTnLst>
                              <p:par>
                                <p:cTn id="39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404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49" fill="hold">
                      <p:stCondLst>
                        <p:cond delay="0"/>
                      </p:stCondLst>
                      <p:childTnLst>
                        <p:par>
                          <p:cTn id="4050" fill="hold">
                            <p:stCondLst>
                              <p:cond delay="0"/>
                            </p:stCondLst>
                            <p:childTnLst>
                              <p:par>
                                <p:cTn id="40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4177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8" fill="hold">
                      <p:stCondLst>
                        <p:cond delay="0"/>
                      </p:stCondLst>
                      <p:childTnLst>
                        <p:par>
                          <p:cTn id="4179" fill="hold">
                            <p:stCondLst>
                              <p:cond delay="0"/>
                            </p:stCondLst>
                            <p:childTnLst>
                              <p:par>
                                <p:cTn id="4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430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7" fill="hold">
                      <p:stCondLst>
                        <p:cond delay="0"/>
                      </p:stCondLst>
                      <p:childTnLst>
                        <p:par>
                          <p:cTn id="4308" fill="hold">
                            <p:stCondLst>
                              <p:cond delay="0"/>
                            </p:stCondLst>
                            <p:childTnLst>
                              <p:par>
                                <p:cTn id="43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4435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6" fill="hold">
                      <p:stCondLst>
                        <p:cond delay="0"/>
                      </p:stCondLst>
                      <p:childTnLst>
                        <p:par>
                          <p:cTn id="4437" fill="hold">
                            <p:stCondLst>
                              <p:cond delay="0"/>
                            </p:stCondLst>
                            <p:childTnLst>
                              <p:par>
                                <p:cTn id="4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4564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5" fill="hold">
                      <p:stCondLst>
                        <p:cond delay="0"/>
                      </p:stCondLst>
                      <p:childTnLst>
                        <p:par>
                          <p:cTn id="4566" fill="hold">
                            <p:stCondLst>
                              <p:cond delay="0"/>
                            </p:stCondLst>
                            <p:childTnLst>
                              <p:par>
                                <p:cTn id="45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4693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4" fill="hold">
                      <p:stCondLst>
                        <p:cond delay="0"/>
                      </p:stCondLst>
                      <p:childTnLst>
                        <p:par>
                          <p:cTn id="4695" fill="hold">
                            <p:stCondLst>
                              <p:cond delay="0"/>
                            </p:stCondLst>
                            <p:childTnLst>
                              <p:par>
                                <p:cTn id="46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4822" restart="whenNotActive" fill="hold" evtFilter="cancelBubble" nodeType="interactiveSeq">
                <p:stCondLst>
                  <p:cond evt="onClick" delay="0">
                    <p:tgtEl>
                      <p:spTgt spid="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3" fill="hold">
                      <p:stCondLst>
                        <p:cond delay="0"/>
                      </p:stCondLst>
                      <p:childTnLst>
                        <p:par>
                          <p:cTn id="4824" fill="hold">
                            <p:stCondLst>
                              <p:cond delay="0"/>
                            </p:stCondLst>
                            <p:childTnLst>
                              <p:par>
                                <p:cTn id="48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5"/>
                  </p:tgtEl>
                </p:cond>
              </p:nextCondLst>
            </p:seq>
            <p:seq concurrent="1" nextAc="seek">
              <p:cTn id="4951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2" fill="hold">
                      <p:stCondLst>
                        <p:cond delay="0"/>
                      </p:stCondLst>
                      <p:childTnLst>
                        <p:par>
                          <p:cTn id="4953" fill="hold">
                            <p:stCondLst>
                              <p:cond delay="0"/>
                            </p:stCondLst>
                            <p:childTnLst>
                              <p:par>
                                <p:cTn id="49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508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1" fill="hold">
                      <p:stCondLst>
                        <p:cond delay="0"/>
                      </p:stCondLst>
                      <p:childTnLst>
                        <p:par>
                          <p:cTn id="5082" fill="hold">
                            <p:stCondLst>
                              <p:cond delay="0"/>
                            </p:stCondLst>
                            <p:childTnLst>
                              <p:par>
                                <p:cTn id="50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520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10" fill="hold">
                      <p:stCondLst>
                        <p:cond delay="0"/>
                      </p:stCondLst>
                      <p:childTnLst>
                        <p:par>
                          <p:cTn id="5211" fill="hold">
                            <p:stCondLst>
                              <p:cond delay="0"/>
                            </p:stCondLst>
                            <p:childTnLst>
                              <p:par>
                                <p:cTn id="5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53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9" fill="hold">
                      <p:stCondLst>
                        <p:cond delay="0"/>
                      </p:stCondLst>
                      <p:childTnLst>
                        <p:par>
                          <p:cTn id="5340" fill="hold">
                            <p:stCondLst>
                              <p:cond delay="0"/>
                            </p:stCondLst>
                            <p:childTnLst>
                              <p:par>
                                <p:cTn id="53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6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6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37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1" fill="hold">
                      <p:stCondLst>
                        <p:cond delay="0"/>
                      </p:stCondLst>
                      <p:childTnLst>
                        <p:par>
                          <p:cTn id="5372" fill="hold">
                            <p:stCondLst>
                              <p:cond delay="0"/>
                            </p:stCondLst>
                            <p:childTnLst>
                              <p:par>
                                <p:cTn id="53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39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7" fill="hold">
                      <p:stCondLst>
                        <p:cond delay="0"/>
                      </p:stCondLst>
                      <p:childTnLst>
                        <p:par>
                          <p:cTn id="5398" fill="hold">
                            <p:stCondLst>
                              <p:cond delay="0"/>
                            </p:stCondLst>
                            <p:childTnLst>
                              <p:par>
                                <p:cTn id="53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42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3" fill="hold">
                      <p:stCondLst>
                        <p:cond delay="0"/>
                      </p:stCondLst>
                      <p:childTnLst>
                        <p:par>
                          <p:cTn id="5424" fill="hold">
                            <p:stCondLst>
                              <p:cond delay="0"/>
                            </p:stCondLst>
                            <p:childTnLst>
                              <p:par>
                                <p:cTn id="54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5444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5" fill="hold">
                      <p:stCondLst>
                        <p:cond delay="0"/>
                      </p:stCondLst>
                      <p:childTnLst>
                        <p:par>
                          <p:cTn id="5446" fill="hold">
                            <p:stCondLst>
                              <p:cond delay="0"/>
                            </p:stCondLst>
                            <p:childTnLst>
                              <p:par>
                                <p:cTn id="54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5467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8" fill="hold">
                      <p:stCondLst>
                        <p:cond delay="0"/>
                      </p:stCondLst>
                      <p:childTnLst>
                        <p:par>
                          <p:cTn id="5469" fill="hold">
                            <p:stCondLst>
                              <p:cond delay="0"/>
                            </p:stCondLst>
                            <p:childTnLst>
                              <p:par>
                                <p:cTn id="5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seq concurrent="1" nextAc="seek">
              <p:cTn id="5490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1" fill="hold">
                      <p:stCondLst>
                        <p:cond delay="0"/>
                      </p:stCondLst>
                      <p:childTnLst>
                        <p:par>
                          <p:cTn id="5492" fill="hold">
                            <p:stCondLst>
                              <p:cond delay="0"/>
                            </p:stCondLst>
                            <p:childTnLst>
                              <p:par>
                                <p:cTn id="54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5513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14" fill="hold">
                      <p:stCondLst>
                        <p:cond delay="0"/>
                      </p:stCondLst>
                      <p:childTnLst>
                        <p:par>
                          <p:cTn id="5515" fill="hold">
                            <p:stCondLst>
                              <p:cond delay="0"/>
                            </p:stCondLst>
                            <p:childTnLst>
                              <p:par>
                                <p:cTn id="55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5536" restart="whenNotActive" fill="hold" evtFilter="cancelBubble" nodeType="interactiveSeq">
                <p:stCondLst>
                  <p:cond evt="onClick" delay="0">
                    <p:tgtEl>
                      <p:spTgt spid="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7" fill="hold">
                      <p:stCondLst>
                        <p:cond delay="0"/>
                      </p:stCondLst>
                      <p:childTnLst>
                        <p:par>
                          <p:cTn id="5538" fill="hold">
                            <p:stCondLst>
                              <p:cond delay="0"/>
                            </p:stCondLst>
                            <p:childTnLst>
                              <p:par>
                                <p:cTn id="55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4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8"/>
                  </p:tgtEl>
                </p:cond>
              </p:nextCondLst>
            </p:seq>
            <p:seq concurrent="1" nextAc="seek">
              <p:cTn id="5548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9" fill="hold">
                      <p:stCondLst>
                        <p:cond delay="0"/>
                      </p:stCondLst>
                      <p:childTnLst>
                        <p:par>
                          <p:cTn id="5550" fill="hold">
                            <p:stCondLst>
                              <p:cond delay="0"/>
                            </p:stCondLst>
                            <p:childTnLst>
                              <p:par>
                                <p:cTn id="55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5555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6" fill="hold">
                      <p:stCondLst>
                        <p:cond delay="0"/>
                      </p:stCondLst>
                      <p:childTnLst>
                        <p:par>
                          <p:cTn id="5557" fill="hold">
                            <p:stCondLst>
                              <p:cond delay="0"/>
                            </p:stCondLst>
                            <p:childTnLst>
                              <p:par>
                                <p:cTn id="55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5563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4" fill="hold">
                      <p:stCondLst>
                        <p:cond delay="0"/>
                      </p:stCondLst>
                      <p:childTnLst>
                        <p:par>
                          <p:cTn id="5565" fill="hold">
                            <p:stCondLst>
                              <p:cond delay="0"/>
                            </p:stCondLst>
                            <p:childTnLst>
                              <p:par>
                                <p:cTn id="556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6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</p:childTnLst>
        </p:cTn>
      </p:par>
    </p:tnLst>
    <p:bldLst>
      <p:bldP spid="213" grpId="0" animBg="1"/>
      <p:bldP spid="188" grpId="0" animBg="1"/>
      <p:bldP spid="188" grpId="1" animBg="1"/>
      <p:bldP spid="210" grpId="1" animBg="1"/>
      <p:bldP spid="210" grpId="2" animBg="1"/>
      <p:bldP spid="210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36E781-3A49-BBDF-3400-EF8296482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12" y="141214"/>
            <a:ext cx="1662679" cy="1476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25750E-8731-34B9-B839-04EE0B181ABD}"/>
              </a:ext>
            </a:extLst>
          </p:cNvPr>
          <p:cNvSpPr/>
          <p:nvPr/>
        </p:nvSpPr>
        <p:spPr>
          <a:xfrm>
            <a:off x="1401174" y="377479"/>
            <a:ext cx="598715" cy="568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מ.א.</a:t>
            </a:r>
            <a:endParaRPr lang="en-US" b="1" dirty="0"/>
          </a:p>
          <a:p>
            <a:pPr algn="ctr"/>
            <a:r>
              <a:rPr lang="en-US" b="1" dirty="0"/>
              <a:t>FCU</a:t>
            </a:r>
            <a:endParaRPr lang="he-IL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00A278-CEAC-B9A0-F7AE-B540F3CA6E89}"/>
              </a:ext>
            </a:extLst>
          </p:cNvPr>
          <p:cNvSpPr/>
          <p:nvPr/>
        </p:nvSpPr>
        <p:spPr>
          <a:xfrm>
            <a:off x="1181539" y="811237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5</a:t>
            </a:r>
            <a:endParaRPr lang="he-IL" sz="135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DF5272-499B-A468-B39E-8FAAD8076B11}"/>
              </a:ext>
            </a:extLst>
          </p:cNvPr>
          <p:cNvSpPr/>
          <p:nvPr/>
        </p:nvSpPr>
        <p:spPr>
          <a:xfrm>
            <a:off x="1147071" y="1356021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3</a:t>
            </a:r>
            <a:endParaRPr lang="he-IL" sz="13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610DF9-AC90-A236-B93A-B50C6F78304A}"/>
              </a:ext>
            </a:extLst>
          </p:cNvPr>
          <p:cNvSpPr/>
          <p:nvPr/>
        </p:nvSpPr>
        <p:spPr>
          <a:xfrm>
            <a:off x="1596528" y="1476272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4</a:t>
            </a:r>
            <a:endParaRPr lang="he-IL" sz="13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71CEC5-FB04-1EEF-B3AE-99D0FD0B4AFB}"/>
              </a:ext>
            </a:extLst>
          </p:cNvPr>
          <p:cNvSpPr/>
          <p:nvPr/>
        </p:nvSpPr>
        <p:spPr>
          <a:xfrm>
            <a:off x="885861" y="811237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6</a:t>
            </a:r>
            <a:endParaRPr lang="he-IL" sz="1350" dirty="0"/>
          </a:p>
        </p:txBody>
      </p:sp>
      <p:grpSp>
        <p:nvGrpSpPr>
          <p:cNvPr id="6145" name="Group 6144">
            <a:extLst>
              <a:ext uri="{FF2B5EF4-FFF2-40B4-BE49-F238E27FC236}">
                <a16:creationId xmlns:a16="http://schemas.microsoft.com/office/drawing/2014/main" id="{98FD79A8-2F80-5FAE-064C-BEE35A7C4753}"/>
              </a:ext>
            </a:extLst>
          </p:cNvPr>
          <p:cNvGrpSpPr/>
          <p:nvPr/>
        </p:nvGrpSpPr>
        <p:grpSpPr>
          <a:xfrm>
            <a:off x="2009414" y="292636"/>
            <a:ext cx="4344860" cy="2353562"/>
            <a:chOff x="2679218" y="390181"/>
            <a:chExt cx="5793147" cy="313808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44766B-3ECE-9FA0-8137-81A9108C1318}"/>
                </a:ext>
              </a:extLst>
            </p:cNvPr>
            <p:cNvSpPr/>
            <p:nvPr/>
          </p:nvSpPr>
          <p:spPr>
            <a:xfrm>
              <a:off x="3647807" y="390181"/>
              <a:ext cx="4824558" cy="31380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1FC98E-8AAD-3E2D-AD0E-B6AB6465606A}"/>
                </a:ext>
              </a:extLst>
            </p:cNvPr>
            <p:cNvSpPr/>
            <p:nvPr/>
          </p:nvSpPr>
          <p:spPr>
            <a:xfrm flipV="1">
              <a:off x="2679218" y="1085850"/>
              <a:ext cx="1089265" cy="374282"/>
            </a:xfrm>
            <a:custGeom>
              <a:avLst/>
              <a:gdLst>
                <a:gd name="connsiteX0" fmla="*/ 1857828 w 1857828"/>
                <a:gd name="connsiteY0" fmla="*/ 0 h 783772"/>
                <a:gd name="connsiteX1" fmla="*/ 1088571 w 1857828"/>
                <a:gd name="connsiteY1" fmla="*/ 609600 h 783772"/>
                <a:gd name="connsiteX2" fmla="*/ 0 w 1857828"/>
                <a:gd name="connsiteY2" fmla="*/ 783772 h 78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828" h="783772">
                  <a:moveTo>
                    <a:pt x="1857828" y="0"/>
                  </a:moveTo>
                  <a:cubicBezTo>
                    <a:pt x="1628018" y="239485"/>
                    <a:pt x="1398209" y="478971"/>
                    <a:pt x="1088571" y="609600"/>
                  </a:cubicBezTo>
                  <a:cubicBezTo>
                    <a:pt x="778933" y="740229"/>
                    <a:pt x="389466" y="762000"/>
                    <a:pt x="0" y="783772"/>
                  </a:cubicBez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C7C3E3-907D-8E70-397B-EE00302E2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889846" y="773179"/>
              <a:ext cx="4293110" cy="2091252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A4FAA6B-F71A-4327-B744-235BF9C9C647}"/>
              </a:ext>
            </a:extLst>
          </p:cNvPr>
          <p:cNvSpPr/>
          <p:nvPr/>
        </p:nvSpPr>
        <p:spPr>
          <a:xfrm>
            <a:off x="3574544" y="1000126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1</a:t>
            </a:r>
            <a:endParaRPr lang="he-IL" sz="135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C92B6C-CDBF-8ADD-3E98-AFF16063984D}"/>
              </a:ext>
            </a:extLst>
          </p:cNvPr>
          <p:cNvSpPr/>
          <p:nvPr/>
        </p:nvSpPr>
        <p:spPr>
          <a:xfrm>
            <a:off x="5818004" y="831480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2</a:t>
            </a:r>
            <a:endParaRPr lang="he-IL" sz="1350" dirty="0"/>
          </a:p>
        </p:txBody>
      </p:sp>
      <p:grpSp>
        <p:nvGrpSpPr>
          <p:cNvPr id="6148" name="Group 6147">
            <a:extLst>
              <a:ext uri="{FF2B5EF4-FFF2-40B4-BE49-F238E27FC236}">
                <a16:creationId xmlns:a16="http://schemas.microsoft.com/office/drawing/2014/main" id="{2C24D345-FEE8-3875-AC0F-9EA424FF1C29}"/>
              </a:ext>
            </a:extLst>
          </p:cNvPr>
          <p:cNvGrpSpPr/>
          <p:nvPr/>
        </p:nvGrpSpPr>
        <p:grpSpPr>
          <a:xfrm>
            <a:off x="3437056" y="1281442"/>
            <a:ext cx="1945208" cy="3377547"/>
            <a:chOff x="7115260" y="1521402"/>
            <a:chExt cx="2593610" cy="450339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BFD5772-8D45-D6A3-40DA-E0BD8ADF53F6}"/>
                </a:ext>
              </a:extLst>
            </p:cNvPr>
            <p:cNvSpPr txBox="1"/>
            <p:nvPr/>
          </p:nvSpPr>
          <p:spPr>
            <a:xfrm>
              <a:off x="7287148" y="5347690"/>
              <a:ext cx="1545722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 err="1">
                  <a:solidFill>
                    <a:schemeClr val="accent5">
                      <a:lumMod val="50000"/>
                    </a:schemeClr>
                  </a:solidFill>
                </a:rPr>
                <a:t>דמפר</a:t>
              </a:r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 אוויר צח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DA8/401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1DD2969-80D1-DA53-31CA-B1093F4DDFC6}"/>
                </a:ext>
              </a:extLst>
            </p:cNvPr>
            <p:cNvGrpSpPr/>
            <p:nvPr/>
          </p:nvGrpSpPr>
          <p:grpSpPr>
            <a:xfrm>
              <a:off x="7115260" y="1521402"/>
              <a:ext cx="2593610" cy="3737211"/>
              <a:chOff x="7115260" y="1521402"/>
              <a:chExt cx="2593610" cy="3737211"/>
            </a:xfrm>
          </p:grpSpPr>
          <p:pic>
            <p:nvPicPr>
              <p:cNvPr id="17" name="Picture 1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32FBF98-7381-366D-387B-C8A20D8CA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5260" y="3722862"/>
                <a:ext cx="1593568" cy="1535751"/>
              </a:xfrm>
              <a:prstGeom prst="rect">
                <a:avLst/>
              </a:prstGeom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2C26513-9E99-561E-978A-CB07DA9B2482}"/>
                  </a:ext>
                </a:extLst>
              </p:cNvPr>
              <p:cNvSpPr/>
              <p:nvPr/>
            </p:nvSpPr>
            <p:spPr>
              <a:xfrm>
                <a:off x="8504882" y="4016891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4</a:t>
                </a: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5BC894F-9B62-D050-1C4F-C32A85EF8789}"/>
                  </a:ext>
                </a:extLst>
              </p:cNvPr>
              <p:cNvSpPr/>
              <p:nvPr/>
            </p:nvSpPr>
            <p:spPr>
              <a:xfrm>
                <a:off x="7281693" y="1521402"/>
                <a:ext cx="2427177" cy="2612448"/>
              </a:xfrm>
              <a:custGeom>
                <a:avLst/>
                <a:gdLst>
                  <a:gd name="connsiteX0" fmla="*/ 195100 w 366550"/>
                  <a:gd name="connsiteY0" fmla="*/ 0 h 2428875"/>
                  <a:gd name="connsiteX1" fmla="*/ 4600 w 366550"/>
                  <a:gd name="connsiteY1" fmla="*/ 1647825 h 2428875"/>
                  <a:gd name="connsiteX2" fmla="*/ 366550 w 366550"/>
                  <a:gd name="connsiteY2" fmla="*/ 2428875 h 2428875"/>
                  <a:gd name="connsiteX0" fmla="*/ 395537 w 395537"/>
                  <a:gd name="connsiteY0" fmla="*/ 0 h 2327275"/>
                  <a:gd name="connsiteX1" fmla="*/ 1837 w 395537"/>
                  <a:gd name="connsiteY1" fmla="*/ 1546225 h 2327275"/>
                  <a:gd name="connsiteX2" fmla="*/ 363787 w 395537"/>
                  <a:gd name="connsiteY2" fmla="*/ 2327275 h 2327275"/>
                  <a:gd name="connsiteX0" fmla="*/ 395073 w 395112"/>
                  <a:gd name="connsiteY0" fmla="*/ 0 h 2327275"/>
                  <a:gd name="connsiteX1" fmla="*/ 1373 w 395112"/>
                  <a:gd name="connsiteY1" fmla="*/ 1546225 h 2327275"/>
                  <a:gd name="connsiteX2" fmla="*/ 363323 w 395112"/>
                  <a:gd name="connsiteY2" fmla="*/ 2327275 h 2327275"/>
                  <a:gd name="connsiteX0" fmla="*/ 293877 w 363727"/>
                  <a:gd name="connsiteY0" fmla="*/ 0 h 2352675"/>
                  <a:gd name="connsiteX1" fmla="*/ 1777 w 363727"/>
                  <a:gd name="connsiteY1" fmla="*/ 1571625 h 2352675"/>
                  <a:gd name="connsiteX2" fmla="*/ 363727 w 363727"/>
                  <a:gd name="connsiteY2" fmla="*/ 2352675 h 2352675"/>
                  <a:gd name="connsiteX0" fmla="*/ 2651063 w 2651069"/>
                  <a:gd name="connsiteY0" fmla="*/ 0 h 2612448"/>
                  <a:gd name="connsiteX1" fmla="*/ 227 w 2651069"/>
                  <a:gd name="connsiteY1" fmla="*/ 1831398 h 2612448"/>
                  <a:gd name="connsiteX2" fmla="*/ 362177 w 2651069"/>
                  <a:gd name="connsiteY2" fmla="*/ 2612448 h 2612448"/>
                  <a:gd name="connsiteX0" fmla="*/ 2651063 w 2651069"/>
                  <a:gd name="connsiteY0" fmla="*/ 0 h 2612448"/>
                  <a:gd name="connsiteX1" fmla="*/ 227 w 2651069"/>
                  <a:gd name="connsiteY1" fmla="*/ 1831398 h 2612448"/>
                  <a:gd name="connsiteX2" fmla="*/ 362177 w 2651069"/>
                  <a:gd name="connsiteY2" fmla="*/ 2612448 h 2612448"/>
                  <a:gd name="connsiteX0" fmla="*/ 2706050 w 2706056"/>
                  <a:gd name="connsiteY0" fmla="*/ 0 h 2612448"/>
                  <a:gd name="connsiteX1" fmla="*/ 55214 w 2706056"/>
                  <a:gd name="connsiteY1" fmla="*/ 1831398 h 2612448"/>
                  <a:gd name="connsiteX2" fmla="*/ 417164 w 2706056"/>
                  <a:gd name="connsiteY2" fmla="*/ 2612448 h 2612448"/>
                  <a:gd name="connsiteX0" fmla="*/ 2378178 w 2378186"/>
                  <a:gd name="connsiteY0" fmla="*/ 0 h 2612448"/>
                  <a:gd name="connsiteX1" fmla="*/ 205324 w 2378186"/>
                  <a:gd name="connsiteY1" fmla="*/ 1717098 h 2612448"/>
                  <a:gd name="connsiteX2" fmla="*/ 89292 w 2378186"/>
                  <a:gd name="connsiteY2" fmla="*/ 2612448 h 2612448"/>
                  <a:gd name="connsiteX0" fmla="*/ 2427168 w 2427177"/>
                  <a:gd name="connsiteY0" fmla="*/ 0 h 2612448"/>
                  <a:gd name="connsiteX1" fmla="*/ 254314 w 2427177"/>
                  <a:gd name="connsiteY1" fmla="*/ 1717098 h 2612448"/>
                  <a:gd name="connsiteX2" fmla="*/ 138282 w 2427177"/>
                  <a:gd name="connsiteY2" fmla="*/ 2612448 h 261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7177" h="2612448">
                    <a:moveTo>
                      <a:pt x="2427168" y="0"/>
                    </a:moveTo>
                    <a:cubicBezTo>
                      <a:pt x="2431930" y="951706"/>
                      <a:pt x="610203" y="1291503"/>
                      <a:pt x="254314" y="1717098"/>
                    </a:cubicBezTo>
                    <a:cubicBezTo>
                      <a:pt x="-101575" y="2142693"/>
                      <a:pt x="-28406" y="2424329"/>
                      <a:pt x="138282" y="2612448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47" name="Group 6146">
            <a:extLst>
              <a:ext uri="{FF2B5EF4-FFF2-40B4-BE49-F238E27FC236}">
                <a16:creationId xmlns:a16="http://schemas.microsoft.com/office/drawing/2014/main" id="{553420ED-7E8F-25C0-3D56-827FC85D5FB5}"/>
              </a:ext>
            </a:extLst>
          </p:cNvPr>
          <p:cNvGrpSpPr/>
          <p:nvPr/>
        </p:nvGrpSpPr>
        <p:grpSpPr>
          <a:xfrm>
            <a:off x="5114702" y="1353903"/>
            <a:ext cx="1518126" cy="3182678"/>
            <a:chOff x="4567011" y="1969367"/>
            <a:chExt cx="2024168" cy="424357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AA52D14-734C-18E9-FB1B-E3A360101437}"/>
                </a:ext>
              </a:extLst>
            </p:cNvPr>
            <p:cNvGrpSpPr/>
            <p:nvPr/>
          </p:nvGrpSpPr>
          <p:grpSpPr>
            <a:xfrm>
              <a:off x="4567011" y="1969367"/>
              <a:ext cx="1886527" cy="3800549"/>
              <a:chOff x="4567011" y="1969367"/>
              <a:chExt cx="1886527" cy="3800549"/>
            </a:xfrm>
          </p:grpSpPr>
          <p:pic>
            <p:nvPicPr>
              <p:cNvPr id="18" name="Picture 1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5FCD820-8983-B51A-B1C3-162CE137C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67011" y="3908022"/>
                <a:ext cx="1706483" cy="1861894"/>
              </a:xfrm>
              <a:prstGeom prst="rect">
                <a:avLst/>
              </a:prstGeom>
            </p:spPr>
          </p:pic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69DB76B-58F8-F80F-502C-A94E633B9D86}"/>
                  </a:ext>
                </a:extLst>
              </p:cNvPr>
              <p:cNvSpPr/>
              <p:nvPr/>
            </p:nvSpPr>
            <p:spPr>
              <a:xfrm>
                <a:off x="6093703" y="4567203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3</a:t>
                </a: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4F1AE33-5813-0EAB-C0A0-36FAF332DFF6}"/>
                  </a:ext>
                </a:extLst>
              </p:cNvPr>
              <p:cNvSpPr/>
              <p:nvPr/>
            </p:nvSpPr>
            <p:spPr>
              <a:xfrm>
                <a:off x="4606471" y="1969367"/>
                <a:ext cx="864052" cy="2069234"/>
              </a:xfrm>
              <a:custGeom>
                <a:avLst/>
                <a:gdLst>
                  <a:gd name="connsiteX0" fmla="*/ 2000196 w 2000196"/>
                  <a:gd name="connsiteY0" fmla="*/ 0 h 2333625"/>
                  <a:gd name="connsiteX1" fmla="*/ 190446 w 2000196"/>
                  <a:gd name="connsiteY1" fmla="*/ 1543050 h 2333625"/>
                  <a:gd name="connsiteX2" fmla="*/ 142821 w 2000196"/>
                  <a:gd name="connsiteY2" fmla="*/ 2333625 h 2333625"/>
                  <a:gd name="connsiteX0" fmla="*/ 1907083 w 1907083"/>
                  <a:gd name="connsiteY0" fmla="*/ 0 h 2333625"/>
                  <a:gd name="connsiteX1" fmla="*/ 364033 w 1907083"/>
                  <a:gd name="connsiteY1" fmla="*/ 1333500 h 2333625"/>
                  <a:gd name="connsiteX2" fmla="*/ 49708 w 1907083"/>
                  <a:gd name="connsiteY2" fmla="*/ 2333625 h 23336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127828 w 2127828"/>
                  <a:gd name="connsiteY0" fmla="*/ 0 h 2308225"/>
                  <a:gd name="connsiteX1" fmla="*/ 267278 w 2127828"/>
                  <a:gd name="connsiteY1" fmla="*/ 1371600 h 2308225"/>
                  <a:gd name="connsiteX2" fmla="*/ 79953 w 2127828"/>
                  <a:gd name="connsiteY2" fmla="*/ 2308225 h 2308225"/>
                  <a:gd name="connsiteX0" fmla="*/ 2014148 w 2014148"/>
                  <a:gd name="connsiteY0" fmla="*/ 0 h 2308225"/>
                  <a:gd name="connsiteX1" fmla="*/ 153598 w 2014148"/>
                  <a:gd name="connsiteY1" fmla="*/ 1371600 h 2308225"/>
                  <a:gd name="connsiteX2" fmla="*/ 207573 w 2014148"/>
                  <a:gd name="connsiteY2" fmla="*/ 2308225 h 2308225"/>
                  <a:gd name="connsiteX0" fmla="*/ 1844651 w 1844651"/>
                  <a:gd name="connsiteY0" fmla="*/ 0 h 2308225"/>
                  <a:gd name="connsiteX1" fmla="*/ 441301 w 1844651"/>
                  <a:gd name="connsiteY1" fmla="*/ 1295400 h 2308225"/>
                  <a:gd name="connsiteX2" fmla="*/ 38076 w 1844651"/>
                  <a:gd name="connsiteY2" fmla="*/ 2308225 h 2308225"/>
                  <a:gd name="connsiteX0" fmla="*/ 1844651 w 1844651"/>
                  <a:gd name="connsiteY0" fmla="*/ 0 h 2308225"/>
                  <a:gd name="connsiteX1" fmla="*/ 441301 w 1844651"/>
                  <a:gd name="connsiteY1" fmla="*/ 1295400 h 2308225"/>
                  <a:gd name="connsiteX2" fmla="*/ 38076 w 1844651"/>
                  <a:gd name="connsiteY2" fmla="*/ 2308225 h 2308225"/>
                  <a:gd name="connsiteX0" fmla="*/ 1851564 w 1851564"/>
                  <a:gd name="connsiteY0" fmla="*/ 0 h 2308225"/>
                  <a:gd name="connsiteX1" fmla="*/ 448214 w 1851564"/>
                  <a:gd name="connsiteY1" fmla="*/ 1295400 h 2308225"/>
                  <a:gd name="connsiteX2" fmla="*/ 44989 w 1851564"/>
                  <a:gd name="connsiteY2" fmla="*/ 2308225 h 2308225"/>
                  <a:gd name="connsiteX0" fmla="*/ 1851564 w 1851564"/>
                  <a:gd name="connsiteY0" fmla="*/ 0 h 2308225"/>
                  <a:gd name="connsiteX1" fmla="*/ 448214 w 1851564"/>
                  <a:gd name="connsiteY1" fmla="*/ 1295400 h 2308225"/>
                  <a:gd name="connsiteX2" fmla="*/ 44989 w 1851564"/>
                  <a:gd name="connsiteY2" fmla="*/ 2308225 h 2308225"/>
                  <a:gd name="connsiteX0" fmla="*/ 1846850 w 1846850"/>
                  <a:gd name="connsiteY0" fmla="*/ 0 h 2308225"/>
                  <a:gd name="connsiteX1" fmla="*/ 481600 w 1846850"/>
                  <a:gd name="connsiteY1" fmla="*/ 1524000 h 2308225"/>
                  <a:gd name="connsiteX2" fmla="*/ 40275 w 1846850"/>
                  <a:gd name="connsiteY2" fmla="*/ 2308225 h 2308225"/>
                  <a:gd name="connsiteX0" fmla="*/ 1851102 w 1851102"/>
                  <a:gd name="connsiteY0" fmla="*/ 0 h 2308225"/>
                  <a:gd name="connsiteX1" fmla="*/ 485852 w 1851102"/>
                  <a:gd name="connsiteY1" fmla="*/ 1524000 h 2308225"/>
                  <a:gd name="connsiteX2" fmla="*/ 44527 w 1851102"/>
                  <a:gd name="connsiteY2" fmla="*/ 2308225 h 2308225"/>
                  <a:gd name="connsiteX0" fmla="*/ 86071 w 1088341"/>
                  <a:gd name="connsiteY0" fmla="*/ 0 h 2069234"/>
                  <a:gd name="connsiteX1" fmla="*/ 1079557 w 1088341"/>
                  <a:gd name="connsiteY1" fmla="*/ 1285009 h 2069234"/>
                  <a:gd name="connsiteX2" fmla="*/ 638232 w 1088341"/>
                  <a:gd name="connsiteY2" fmla="*/ 2069234 h 2069234"/>
                  <a:gd name="connsiteX0" fmla="*/ 292586 w 844747"/>
                  <a:gd name="connsiteY0" fmla="*/ 0 h 2069234"/>
                  <a:gd name="connsiteX1" fmla="*/ 101508 w 844747"/>
                  <a:gd name="connsiteY1" fmla="*/ 1565563 h 2069234"/>
                  <a:gd name="connsiteX2" fmla="*/ 844747 w 844747"/>
                  <a:gd name="connsiteY2" fmla="*/ 2069234 h 2069234"/>
                  <a:gd name="connsiteX0" fmla="*/ 330171 w 882332"/>
                  <a:gd name="connsiteY0" fmla="*/ 0 h 2069234"/>
                  <a:gd name="connsiteX1" fmla="*/ 139093 w 882332"/>
                  <a:gd name="connsiteY1" fmla="*/ 1565563 h 2069234"/>
                  <a:gd name="connsiteX2" fmla="*/ 882332 w 882332"/>
                  <a:gd name="connsiteY2" fmla="*/ 2069234 h 2069234"/>
                  <a:gd name="connsiteX0" fmla="*/ 362227 w 914388"/>
                  <a:gd name="connsiteY0" fmla="*/ 0 h 2069234"/>
                  <a:gd name="connsiteX1" fmla="*/ 119195 w 914388"/>
                  <a:gd name="connsiteY1" fmla="*/ 1638299 h 2069234"/>
                  <a:gd name="connsiteX2" fmla="*/ 914388 w 914388"/>
                  <a:gd name="connsiteY2" fmla="*/ 2069234 h 2069234"/>
                  <a:gd name="connsiteX0" fmla="*/ 394112 w 831973"/>
                  <a:gd name="connsiteY0" fmla="*/ 0 h 2069234"/>
                  <a:gd name="connsiteX1" fmla="*/ 36780 w 831973"/>
                  <a:gd name="connsiteY1" fmla="*/ 1638299 h 2069234"/>
                  <a:gd name="connsiteX2" fmla="*/ 831973 w 831973"/>
                  <a:gd name="connsiteY2" fmla="*/ 2069234 h 2069234"/>
                  <a:gd name="connsiteX0" fmla="*/ 426191 w 864052"/>
                  <a:gd name="connsiteY0" fmla="*/ 0 h 2069234"/>
                  <a:gd name="connsiteX1" fmla="*/ 68859 w 864052"/>
                  <a:gd name="connsiteY1" fmla="*/ 1638299 h 2069234"/>
                  <a:gd name="connsiteX2" fmla="*/ 864052 w 864052"/>
                  <a:gd name="connsiteY2" fmla="*/ 2069234 h 206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4052" h="2069234">
                    <a:moveTo>
                      <a:pt x="426191" y="0"/>
                    </a:moveTo>
                    <a:cubicBezTo>
                      <a:pt x="-6403" y="1161256"/>
                      <a:pt x="-76854" y="1272646"/>
                      <a:pt x="68859" y="1638299"/>
                    </a:cubicBezTo>
                    <a:cubicBezTo>
                      <a:pt x="214572" y="2003952"/>
                      <a:pt x="733083" y="1868415"/>
                      <a:pt x="864052" y="2069234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6E161F3-B1B3-DCDE-5FB6-B7BE79822E28}"/>
                </a:ext>
              </a:extLst>
            </p:cNvPr>
            <p:cNvSpPr txBox="1"/>
            <p:nvPr/>
          </p:nvSpPr>
          <p:spPr>
            <a:xfrm>
              <a:off x="4884044" y="5535829"/>
              <a:ext cx="1707135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פנל הפעלה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MTS/X500/CO2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49" name="Group 6148">
            <a:extLst>
              <a:ext uri="{FF2B5EF4-FFF2-40B4-BE49-F238E27FC236}">
                <a16:creationId xmlns:a16="http://schemas.microsoft.com/office/drawing/2014/main" id="{89A32581-1411-15AE-D249-9B274FC15677}"/>
              </a:ext>
            </a:extLst>
          </p:cNvPr>
          <p:cNvGrpSpPr/>
          <p:nvPr/>
        </p:nvGrpSpPr>
        <p:grpSpPr>
          <a:xfrm>
            <a:off x="1846904" y="1247775"/>
            <a:ext cx="3544246" cy="3028450"/>
            <a:chOff x="2462538" y="1663700"/>
            <a:chExt cx="4725662" cy="403793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D5EF54-FB82-A790-7D8A-8E30C286EC36}"/>
                </a:ext>
              </a:extLst>
            </p:cNvPr>
            <p:cNvSpPr txBox="1"/>
            <p:nvPr/>
          </p:nvSpPr>
          <p:spPr>
            <a:xfrm>
              <a:off x="2462538" y="5024525"/>
              <a:ext cx="1270007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רגש נוכחות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IDK360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250A608-78D0-6A67-681C-22478ADD1D17}"/>
                </a:ext>
              </a:extLst>
            </p:cNvPr>
            <p:cNvGrpSpPr/>
            <p:nvPr/>
          </p:nvGrpSpPr>
          <p:grpSpPr>
            <a:xfrm>
              <a:off x="2476961" y="1663700"/>
              <a:ext cx="4711239" cy="3335057"/>
              <a:chOff x="2476961" y="1663700"/>
              <a:chExt cx="4711239" cy="333505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DB671C4-C4C1-9986-B2E9-6594557C3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6961" y="3929538"/>
                <a:ext cx="1375090" cy="1069219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40CD39F-47BA-1E22-0ED9-48B549AD0BBD}"/>
                  </a:ext>
                </a:extLst>
              </p:cNvPr>
              <p:cNvSpPr/>
              <p:nvPr/>
            </p:nvSpPr>
            <p:spPr>
              <a:xfrm>
                <a:off x="3653028" y="4130902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5</a:t>
                </a: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D19D031-DEBD-BAF7-9FE1-591E112FFFC3}"/>
                  </a:ext>
                </a:extLst>
              </p:cNvPr>
              <p:cNvSpPr/>
              <p:nvPr/>
            </p:nvSpPr>
            <p:spPr>
              <a:xfrm>
                <a:off x="3305175" y="1663700"/>
                <a:ext cx="3883025" cy="2222500"/>
              </a:xfrm>
              <a:custGeom>
                <a:avLst/>
                <a:gdLst>
                  <a:gd name="connsiteX0" fmla="*/ 3705225 w 3705225"/>
                  <a:gd name="connsiteY0" fmla="*/ 0 h 2400300"/>
                  <a:gd name="connsiteX1" fmla="*/ 790575 w 3705225"/>
                  <a:gd name="connsiteY1" fmla="*/ 1638300 h 2400300"/>
                  <a:gd name="connsiteX2" fmla="*/ 0 w 3705225"/>
                  <a:gd name="connsiteY2" fmla="*/ 2400300 h 2400300"/>
                  <a:gd name="connsiteX0" fmla="*/ 3705225 w 3705225"/>
                  <a:gd name="connsiteY0" fmla="*/ 0 h 2400300"/>
                  <a:gd name="connsiteX1" fmla="*/ 857250 w 3705225"/>
                  <a:gd name="connsiteY1" fmla="*/ 1390650 h 2400300"/>
                  <a:gd name="connsiteX2" fmla="*/ 0 w 3705225"/>
                  <a:gd name="connsiteY2" fmla="*/ 2400300 h 2400300"/>
                  <a:gd name="connsiteX0" fmla="*/ 3705225 w 3705225"/>
                  <a:gd name="connsiteY0" fmla="*/ 0 h 2400300"/>
                  <a:gd name="connsiteX1" fmla="*/ 1238250 w 3705225"/>
                  <a:gd name="connsiteY1" fmla="*/ 1555750 h 2400300"/>
                  <a:gd name="connsiteX2" fmla="*/ 0 w 3705225"/>
                  <a:gd name="connsiteY2" fmla="*/ 2400300 h 2400300"/>
                  <a:gd name="connsiteX0" fmla="*/ 3883025 w 3883025"/>
                  <a:gd name="connsiteY0" fmla="*/ 0 h 2222500"/>
                  <a:gd name="connsiteX1" fmla="*/ 1238250 w 3883025"/>
                  <a:gd name="connsiteY1" fmla="*/ 13779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238250 w 3883025"/>
                  <a:gd name="connsiteY1" fmla="*/ 13779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3025" h="2222500">
                    <a:moveTo>
                      <a:pt x="3883025" y="0"/>
                    </a:moveTo>
                    <a:cubicBezTo>
                      <a:pt x="2886868" y="1190625"/>
                      <a:pt x="1843087" y="1143000"/>
                      <a:pt x="1009650" y="1441450"/>
                    </a:cubicBezTo>
                    <a:cubicBezTo>
                      <a:pt x="176213" y="1739900"/>
                      <a:pt x="86519" y="2041525"/>
                      <a:pt x="0" y="2222500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50" name="Group 6149">
            <a:extLst>
              <a:ext uri="{FF2B5EF4-FFF2-40B4-BE49-F238E27FC236}">
                <a16:creationId xmlns:a16="http://schemas.microsoft.com/office/drawing/2014/main" id="{AA45A38E-40DF-E4A3-56F7-01F6FCC25875}"/>
              </a:ext>
            </a:extLst>
          </p:cNvPr>
          <p:cNvGrpSpPr/>
          <p:nvPr/>
        </p:nvGrpSpPr>
        <p:grpSpPr>
          <a:xfrm>
            <a:off x="106902" y="1228726"/>
            <a:ext cx="5246149" cy="2518778"/>
            <a:chOff x="142535" y="1638300"/>
            <a:chExt cx="6994865" cy="33583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A7C26A-E309-2299-E478-0F8598CE88AE}"/>
                </a:ext>
              </a:extLst>
            </p:cNvPr>
            <p:cNvSpPr txBox="1"/>
            <p:nvPr/>
          </p:nvSpPr>
          <p:spPr>
            <a:xfrm>
              <a:off x="567750" y="4596562"/>
              <a:ext cx="1284968" cy="40010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תאורת חדר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97448DE-63FB-EF5B-1927-3B0D52FA7C1A}"/>
                </a:ext>
              </a:extLst>
            </p:cNvPr>
            <p:cNvGrpSpPr/>
            <p:nvPr/>
          </p:nvGrpSpPr>
          <p:grpSpPr>
            <a:xfrm>
              <a:off x="142535" y="1638300"/>
              <a:ext cx="6994865" cy="2928519"/>
              <a:chOff x="142535" y="1638300"/>
              <a:chExt cx="6994865" cy="2928519"/>
            </a:xfrm>
          </p:grpSpPr>
          <p:pic>
            <p:nvPicPr>
              <p:cNvPr id="6146" name="Picture 2">
                <a:extLst>
                  <a:ext uri="{FF2B5EF4-FFF2-40B4-BE49-F238E27FC236}">
                    <a16:creationId xmlns:a16="http://schemas.microsoft.com/office/drawing/2014/main" id="{22D1A8EC-375F-98B6-DA49-8F8DFED26A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42535" y="3078180"/>
                <a:ext cx="2112067" cy="1488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BBF0CFD-0040-9012-EC39-20CC715C960A}"/>
                  </a:ext>
                </a:extLst>
              </p:cNvPr>
              <p:cNvSpPr/>
              <p:nvPr/>
            </p:nvSpPr>
            <p:spPr>
              <a:xfrm>
                <a:off x="2056977" y="3369597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6</a:t>
                </a: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1C2F055-69BD-383A-581D-4DB7EF46CD72}"/>
                  </a:ext>
                </a:extLst>
              </p:cNvPr>
              <p:cNvSpPr/>
              <p:nvPr/>
            </p:nvSpPr>
            <p:spPr>
              <a:xfrm>
                <a:off x="1990725" y="1638300"/>
                <a:ext cx="5146675" cy="1657350"/>
              </a:xfrm>
              <a:custGeom>
                <a:avLst/>
                <a:gdLst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146675 w 5146675"/>
                  <a:gd name="connsiteY0" fmla="*/ 0 h 1657350"/>
                  <a:gd name="connsiteX1" fmla="*/ 876300 w 5146675"/>
                  <a:gd name="connsiteY1" fmla="*/ 1076325 h 1657350"/>
                  <a:gd name="connsiteX2" fmla="*/ 0 w 5146675"/>
                  <a:gd name="connsiteY2" fmla="*/ 1657350 h 165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6675" h="1657350">
                    <a:moveTo>
                      <a:pt x="5146675" y="0"/>
                    </a:moveTo>
                    <a:cubicBezTo>
                      <a:pt x="3594893" y="1079500"/>
                      <a:pt x="1712912" y="736600"/>
                      <a:pt x="876300" y="1076325"/>
                    </a:cubicBezTo>
                    <a:cubicBezTo>
                      <a:pt x="39687" y="1416050"/>
                      <a:pt x="0" y="1657350"/>
                      <a:pt x="0" y="1657350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61" name="Group 6160">
            <a:extLst>
              <a:ext uri="{FF2B5EF4-FFF2-40B4-BE49-F238E27FC236}">
                <a16:creationId xmlns:a16="http://schemas.microsoft.com/office/drawing/2014/main" id="{DA53AC13-F707-3E96-991E-06C90BCEAA7F}"/>
              </a:ext>
            </a:extLst>
          </p:cNvPr>
          <p:cNvGrpSpPr/>
          <p:nvPr/>
        </p:nvGrpSpPr>
        <p:grpSpPr>
          <a:xfrm>
            <a:off x="5432037" y="1466541"/>
            <a:ext cx="2565283" cy="1690249"/>
            <a:chOff x="7429125" y="1699044"/>
            <a:chExt cx="3420377" cy="2253665"/>
          </a:xfrm>
        </p:grpSpPr>
        <p:pic>
          <p:nvPicPr>
            <p:cNvPr id="20" name="Picture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9E0B0FBA-08EE-E640-A751-B3C9A1A49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7925" y="2775596"/>
              <a:ext cx="1647694" cy="1177113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614BD65-5B8E-3449-EDFB-FB7DAD5F5FFB}"/>
                </a:ext>
              </a:extLst>
            </p:cNvPr>
            <p:cNvSpPr/>
            <p:nvPr/>
          </p:nvSpPr>
          <p:spPr>
            <a:xfrm>
              <a:off x="10325701" y="2901450"/>
              <a:ext cx="359835" cy="3598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1350" dirty="0"/>
                <a:t>2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DAD1726-8E85-FD8E-0356-AB22FA5986C5}"/>
                </a:ext>
              </a:extLst>
            </p:cNvPr>
            <p:cNvSpPr/>
            <p:nvPr/>
          </p:nvSpPr>
          <p:spPr>
            <a:xfrm rot="315457">
              <a:off x="7429125" y="1699044"/>
              <a:ext cx="1501775" cy="1536700"/>
            </a:xfrm>
            <a:custGeom>
              <a:avLst/>
              <a:gdLst>
                <a:gd name="connsiteX0" fmla="*/ 0 w 1438275"/>
                <a:gd name="connsiteY0" fmla="*/ 0 h 1562100"/>
                <a:gd name="connsiteX1" fmla="*/ 800100 w 1438275"/>
                <a:gd name="connsiteY1" fmla="*/ 1143000 h 1562100"/>
                <a:gd name="connsiteX2" fmla="*/ 1438275 w 14382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656274"/>
                <a:gd name="connsiteX1" fmla="*/ 812800 w 1603375"/>
                <a:gd name="connsiteY1" fmla="*/ 1612900 h 1656274"/>
                <a:gd name="connsiteX2" fmla="*/ 1603375 w 1603375"/>
                <a:gd name="connsiteY2" fmla="*/ 1562100 h 1656274"/>
                <a:gd name="connsiteX0" fmla="*/ 0 w 1501775"/>
                <a:gd name="connsiteY0" fmla="*/ 0 h 1676485"/>
                <a:gd name="connsiteX1" fmla="*/ 711200 w 1501775"/>
                <a:gd name="connsiteY1" fmla="*/ 1587500 h 1676485"/>
                <a:gd name="connsiteX2" fmla="*/ 1501775 w 1501775"/>
                <a:gd name="connsiteY2" fmla="*/ 1536700 h 1676485"/>
                <a:gd name="connsiteX0" fmla="*/ 0 w 1501775"/>
                <a:gd name="connsiteY0" fmla="*/ 0 h 1536700"/>
                <a:gd name="connsiteX1" fmla="*/ 544945 w 1501775"/>
                <a:gd name="connsiteY1" fmla="*/ 1296555 h 1536700"/>
                <a:gd name="connsiteX2" fmla="*/ 1501775 w 1501775"/>
                <a:gd name="connsiteY2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1775" h="1536700">
                  <a:moveTo>
                    <a:pt x="0" y="0"/>
                  </a:moveTo>
                  <a:cubicBezTo>
                    <a:pt x="356394" y="1139825"/>
                    <a:pt x="294649" y="1040438"/>
                    <a:pt x="544945" y="1296555"/>
                  </a:cubicBezTo>
                  <a:cubicBezTo>
                    <a:pt x="795241" y="1552672"/>
                    <a:pt x="1302544" y="1457325"/>
                    <a:pt x="1501775" y="1536700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239AF0-8E3B-37A0-22F0-9E7D08187049}"/>
                </a:ext>
              </a:extLst>
            </p:cNvPr>
            <p:cNvSpPr txBox="1"/>
            <p:nvPr/>
          </p:nvSpPr>
          <p:spPr>
            <a:xfrm>
              <a:off x="9660714" y="3495528"/>
              <a:ext cx="1188788" cy="40010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תאורת </a:t>
              </a:r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UV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60" name="Group 6159">
            <a:extLst>
              <a:ext uri="{FF2B5EF4-FFF2-40B4-BE49-F238E27FC236}">
                <a16:creationId xmlns:a16="http://schemas.microsoft.com/office/drawing/2014/main" id="{97D030CB-867F-173F-A979-2288BB16F4FC}"/>
              </a:ext>
            </a:extLst>
          </p:cNvPr>
          <p:cNvGrpSpPr/>
          <p:nvPr/>
        </p:nvGrpSpPr>
        <p:grpSpPr>
          <a:xfrm>
            <a:off x="5676324" y="201274"/>
            <a:ext cx="3112664" cy="1228701"/>
            <a:chOff x="7344127" y="814819"/>
            <a:chExt cx="4150219" cy="1638268"/>
          </a:xfrm>
        </p:grpSpPr>
        <p:pic>
          <p:nvPicPr>
            <p:cNvPr id="19" name="Picture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1D5B1712-02C0-A053-A382-22E3D868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882" y="814819"/>
              <a:ext cx="1850608" cy="132426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BFBA326-1945-59FB-7E4C-E1AE50843C69}"/>
                </a:ext>
              </a:extLst>
            </p:cNvPr>
            <p:cNvSpPr txBox="1"/>
            <p:nvPr/>
          </p:nvSpPr>
          <p:spPr>
            <a:xfrm>
              <a:off x="10231263" y="1775979"/>
              <a:ext cx="1263083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מנוע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EC MOTOR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5CA346B-9E57-827F-8330-47384BBA60C0}"/>
                </a:ext>
              </a:extLst>
            </p:cNvPr>
            <p:cNvSpPr/>
            <p:nvPr/>
          </p:nvSpPr>
          <p:spPr>
            <a:xfrm>
              <a:off x="11079272" y="953810"/>
              <a:ext cx="359835" cy="3598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350" dirty="0"/>
                <a:t>1</a:t>
              </a:r>
              <a:endParaRPr lang="he-IL" sz="135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5206AA-3D87-904B-0653-6BD6A0C6B20E}"/>
                </a:ext>
              </a:extLst>
            </p:cNvPr>
            <p:cNvSpPr/>
            <p:nvPr/>
          </p:nvSpPr>
          <p:spPr>
            <a:xfrm rot="21014444">
              <a:off x="7344127" y="1633180"/>
              <a:ext cx="2460848" cy="800034"/>
            </a:xfrm>
            <a:custGeom>
              <a:avLst/>
              <a:gdLst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77832"/>
                <a:gd name="connsiteX1" fmla="*/ 1295400 w 2209800"/>
                <a:gd name="connsiteY1" fmla="*/ 571500 h 577832"/>
                <a:gd name="connsiteX2" fmla="*/ 2209800 w 2209800"/>
                <a:gd name="connsiteY2" fmla="*/ 361950 h 577832"/>
                <a:gd name="connsiteX0" fmla="*/ 0 w 2209800"/>
                <a:gd name="connsiteY0" fmla="*/ 0 h 731603"/>
                <a:gd name="connsiteX1" fmla="*/ 1170411 w 2209800"/>
                <a:gd name="connsiteY1" fmla="*/ 728605 h 731603"/>
                <a:gd name="connsiteX2" fmla="*/ 2209800 w 2209800"/>
                <a:gd name="connsiteY2" fmla="*/ 361950 h 731603"/>
                <a:gd name="connsiteX0" fmla="*/ 0 w 2164349"/>
                <a:gd name="connsiteY0" fmla="*/ 0 h 730558"/>
                <a:gd name="connsiteX1" fmla="*/ 1170411 w 2164349"/>
                <a:gd name="connsiteY1" fmla="*/ 728605 h 730558"/>
                <a:gd name="connsiteX2" fmla="*/ 2164349 w 2164349"/>
                <a:gd name="connsiteY2" fmla="*/ 204845 h 730558"/>
                <a:gd name="connsiteX0" fmla="*/ 0 w 2164349"/>
                <a:gd name="connsiteY0" fmla="*/ 0 h 730326"/>
                <a:gd name="connsiteX1" fmla="*/ 1170411 w 2164349"/>
                <a:gd name="connsiteY1" fmla="*/ 728605 h 730326"/>
                <a:gd name="connsiteX2" fmla="*/ 2164349 w 2164349"/>
                <a:gd name="connsiteY2" fmla="*/ 204845 h 73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349" h="730326">
                  <a:moveTo>
                    <a:pt x="0" y="0"/>
                  </a:moveTo>
                  <a:cubicBezTo>
                    <a:pt x="372649" y="526156"/>
                    <a:pt x="809686" y="694464"/>
                    <a:pt x="1170411" y="728605"/>
                  </a:cubicBezTo>
                  <a:cubicBezTo>
                    <a:pt x="1531136" y="762746"/>
                    <a:pt x="1754948" y="278685"/>
                    <a:pt x="2164349" y="204845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</p:grpSp>
      <p:grpSp>
        <p:nvGrpSpPr>
          <p:cNvPr id="6144" name="Group 6143">
            <a:extLst>
              <a:ext uri="{FF2B5EF4-FFF2-40B4-BE49-F238E27FC236}">
                <a16:creationId xmlns:a16="http://schemas.microsoft.com/office/drawing/2014/main" id="{5DE894D6-CD86-B5D2-3B86-8B00DD2153A9}"/>
              </a:ext>
            </a:extLst>
          </p:cNvPr>
          <p:cNvGrpSpPr/>
          <p:nvPr/>
        </p:nvGrpSpPr>
        <p:grpSpPr>
          <a:xfrm>
            <a:off x="5224560" y="295066"/>
            <a:ext cx="1922871" cy="1158276"/>
            <a:chOff x="6966080" y="393421"/>
            <a:chExt cx="2563828" cy="15443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1A5F8ED-BF24-87F9-EE5A-BA291328FF72}"/>
                </a:ext>
              </a:extLst>
            </p:cNvPr>
            <p:cNvSpPr/>
            <p:nvPr/>
          </p:nvSpPr>
          <p:spPr>
            <a:xfrm flipH="1">
              <a:off x="6966080" y="944867"/>
              <a:ext cx="693777" cy="992922"/>
            </a:xfrm>
            <a:custGeom>
              <a:avLst/>
              <a:gdLst>
                <a:gd name="connsiteX0" fmla="*/ 0 w 914400"/>
                <a:gd name="connsiteY0" fmla="*/ 298450 h 1289050"/>
                <a:gd name="connsiteX1" fmla="*/ 0 w 914400"/>
                <a:gd name="connsiteY1" fmla="*/ 1289050 h 1289050"/>
                <a:gd name="connsiteX2" fmla="*/ 889000 w 914400"/>
                <a:gd name="connsiteY2" fmla="*/ 1066800 h 1289050"/>
                <a:gd name="connsiteX3" fmla="*/ 914400 w 914400"/>
                <a:gd name="connsiteY3" fmla="*/ 0 h 1289050"/>
                <a:gd name="connsiteX4" fmla="*/ 0 w 914400"/>
                <a:gd name="connsiteY4" fmla="*/ 298450 h 128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" h="1289050">
                  <a:moveTo>
                    <a:pt x="0" y="298450"/>
                  </a:moveTo>
                  <a:lnTo>
                    <a:pt x="0" y="1289050"/>
                  </a:lnTo>
                  <a:lnTo>
                    <a:pt x="889000" y="1066800"/>
                  </a:lnTo>
                  <a:lnTo>
                    <a:pt x="914400" y="0"/>
                  </a:lnTo>
                  <a:lnTo>
                    <a:pt x="0" y="29845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A30536B-8500-7149-6583-C5A420E71C52}"/>
                </a:ext>
              </a:extLst>
            </p:cNvPr>
            <p:cNvGrpSpPr/>
            <p:nvPr/>
          </p:nvGrpSpPr>
          <p:grpSpPr>
            <a:xfrm flipH="1">
              <a:off x="7236700" y="393421"/>
              <a:ext cx="2293208" cy="1157479"/>
              <a:chOff x="2511038" y="527025"/>
              <a:chExt cx="2293208" cy="115747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EEB751-0212-AF58-79DC-79089A8A330F}"/>
                  </a:ext>
                </a:extLst>
              </p:cNvPr>
              <p:cNvSpPr/>
              <p:nvPr/>
            </p:nvSpPr>
            <p:spPr>
              <a:xfrm>
                <a:off x="4608984" y="1489242"/>
                <a:ext cx="195262" cy="195262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  <p:sp>
            <p:nvSpPr>
              <p:cNvPr id="21" name="Callout: Bent Line 20">
                <a:extLst>
                  <a:ext uri="{FF2B5EF4-FFF2-40B4-BE49-F238E27FC236}">
                    <a16:creationId xmlns:a16="http://schemas.microsoft.com/office/drawing/2014/main" id="{8920F0E5-E7E2-FCAA-9585-86E73A1C384B}"/>
                  </a:ext>
                </a:extLst>
              </p:cNvPr>
              <p:cNvSpPr/>
              <p:nvPr/>
            </p:nvSpPr>
            <p:spPr>
              <a:xfrm flipH="1">
                <a:off x="2511038" y="527025"/>
                <a:ext cx="1712928" cy="393700"/>
              </a:xfrm>
              <a:prstGeom prst="borderCallout2">
                <a:avLst>
                  <a:gd name="adj1" fmla="val 52690"/>
                  <a:gd name="adj2" fmla="val 330"/>
                  <a:gd name="adj3" fmla="val 131975"/>
                  <a:gd name="adj4" fmla="val -28918"/>
                  <a:gd name="adj5" fmla="val 271623"/>
                  <a:gd name="adj6" fmla="val -28276"/>
                </a:avLst>
              </a:prstGeom>
              <a:ln w="19050"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r>
                  <a:rPr lang="he-IL" sz="1350" b="1" dirty="0">
                    <a:solidFill>
                      <a:schemeClr val="bg1"/>
                    </a:solidFill>
                  </a:rPr>
                  <a:t>בקר בתקשורת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25C9BF-F943-3ACF-B14E-B2ADD96AF135}"/>
              </a:ext>
            </a:extLst>
          </p:cNvPr>
          <p:cNvGrpSpPr/>
          <p:nvPr/>
        </p:nvGrpSpPr>
        <p:grpSpPr>
          <a:xfrm>
            <a:off x="5885813" y="1144188"/>
            <a:ext cx="2137677" cy="1174354"/>
            <a:chOff x="7839362" y="1525584"/>
            <a:chExt cx="2850236" cy="156580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CB57C6-3F82-9DCA-2021-67C9AF0CA235}"/>
                </a:ext>
              </a:extLst>
            </p:cNvPr>
            <p:cNvSpPr/>
            <p:nvPr/>
          </p:nvSpPr>
          <p:spPr>
            <a:xfrm rot="20439129">
              <a:off x="7839362" y="1525584"/>
              <a:ext cx="1470444" cy="1376307"/>
            </a:xfrm>
            <a:custGeom>
              <a:avLst/>
              <a:gdLst>
                <a:gd name="connsiteX0" fmla="*/ 0 w 1438275"/>
                <a:gd name="connsiteY0" fmla="*/ 0 h 1562100"/>
                <a:gd name="connsiteX1" fmla="*/ 800100 w 1438275"/>
                <a:gd name="connsiteY1" fmla="*/ 1143000 h 1562100"/>
                <a:gd name="connsiteX2" fmla="*/ 1438275 w 14382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656274"/>
                <a:gd name="connsiteX1" fmla="*/ 812800 w 1603375"/>
                <a:gd name="connsiteY1" fmla="*/ 1612900 h 1656274"/>
                <a:gd name="connsiteX2" fmla="*/ 1603375 w 1603375"/>
                <a:gd name="connsiteY2" fmla="*/ 1562100 h 1656274"/>
                <a:gd name="connsiteX0" fmla="*/ 0 w 1501775"/>
                <a:gd name="connsiteY0" fmla="*/ 0 h 1676485"/>
                <a:gd name="connsiteX1" fmla="*/ 711200 w 1501775"/>
                <a:gd name="connsiteY1" fmla="*/ 1587500 h 1676485"/>
                <a:gd name="connsiteX2" fmla="*/ 1501775 w 1501775"/>
                <a:gd name="connsiteY2" fmla="*/ 1536700 h 1676485"/>
                <a:gd name="connsiteX0" fmla="*/ 0 w 1501775"/>
                <a:gd name="connsiteY0" fmla="*/ 0 h 1536700"/>
                <a:gd name="connsiteX1" fmla="*/ 544945 w 1501775"/>
                <a:gd name="connsiteY1" fmla="*/ 1296555 h 1536700"/>
                <a:gd name="connsiteX2" fmla="*/ 1501775 w 1501775"/>
                <a:gd name="connsiteY2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1775" h="1536700">
                  <a:moveTo>
                    <a:pt x="0" y="0"/>
                  </a:moveTo>
                  <a:cubicBezTo>
                    <a:pt x="356394" y="1139825"/>
                    <a:pt x="294649" y="1040438"/>
                    <a:pt x="544945" y="1296555"/>
                  </a:cubicBezTo>
                  <a:cubicBezTo>
                    <a:pt x="795241" y="1552672"/>
                    <a:pt x="1302544" y="1457325"/>
                    <a:pt x="1501775" y="1536700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2F8A08-B22A-4FDA-F722-077CEBCBEAAA}"/>
                </a:ext>
              </a:extLst>
            </p:cNvPr>
            <p:cNvSpPr txBox="1"/>
            <p:nvPr/>
          </p:nvSpPr>
          <p:spPr>
            <a:xfrm>
              <a:off x="9368295" y="2414281"/>
              <a:ext cx="1321303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ברז חשמלי</a:t>
              </a:r>
            </a:p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פרופורציונלי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EF7AB5B-977B-0D03-2C14-7EBC4B1E2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64980" r="63057" b="4517"/>
            <a:stretch/>
          </p:blipFill>
          <p:spPr>
            <a:xfrm>
              <a:off x="9742829" y="1610496"/>
              <a:ext cx="523831" cy="868862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D4FC500-D8AB-0D01-BBD6-F503B1F21F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e-IL" dirty="0"/>
              <a:t>תרשים כללי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C215ED8-6729-8EA8-C7D2-E0566B4F5EB8}"/>
              </a:ext>
            </a:extLst>
          </p:cNvPr>
          <p:cNvGrpSpPr>
            <a:grpSpLocks/>
          </p:cNvGrpSpPr>
          <p:nvPr/>
        </p:nvGrpSpPr>
        <p:grpSpPr>
          <a:xfrm>
            <a:off x="7502188" y="3285704"/>
            <a:ext cx="1457707" cy="1304837"/>
            <a:chOff x="7502188" y="3285704"/>
            <a:chExt cx="1457707" cy="1304837"/>
          </a:xfrm>
        </p:grpSpPr>
        <p:pic>
          <p:nvPicPr>
            <p:cNvPr id="34" name="Picture 33" descr="A picture containing text, clock, clock radio&#10;&#10;Description automatically generated">
              <a:hlinkClick r:id="rId15" action="ppaction://hlinksldjump"/>
              <a:extLst>
                <a:ext uri="{FF2B5EF4-FFF2-40B4-BE49-F238E27FC236}">
                  <a16:creationId xmlns:a16="http://schemas.microsoft.com/office/drawing/2014/main" id="{851F8CD1-0724-B633-CBF4-E2B50BC9A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3305" y="3285704"/>
              <a:ext cx="1435473" cy="108624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865149-6115-05FC-ECC0-2DBD9C6ED2A1}"/>
                </a:ext>
              </a:extLst>
            </p:cNvPr>
            <p:cNvSpPr txBox="1">
              <a:spLocks/>
            </p:cNvSpPr>
            <p:nvPr/>
          </p:nvSpPr>
          <p:spPr>
            <a:xfrm>
              <a:off x="7502188" y="4290459"/>
              <a:ext cx="1457707" cy="30008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TAT220/FC/SUPER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59" name="Rectangle 58">
            <a:hlinkClick r:id="rId17" action="ppaction://hlinksldjump"/>
            <a:extLst>
              <a:ext uri="{FF2B5EF4-FFF2-40B4-BE49-F238E27FC236}">
                <a16:creationId xmlns:a16="http://schemas.microsoft.com/office/drawing/2014/main" id="{4199CD15-04C2-D27D-38DC-F2AF7B74C06B}"/>
              </a:ext>
            </a:extLst>
          </p:cNvPr>
          <p:cNvSpPr/>
          <p:nvPr/>
        </p:nvSpPr>
        <p:spPr>
          <a:xfrm>
            <a:off x="0" y="4107854"/>
            <a:ext cx="1209257" cy="1035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FB2C130-14E2-64EE-9437-A7F757B264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34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22E79B-3D02-4260-B339-4A93C4828E48}"/>
              </a:ext>
            </a:extLst>
          </p:cNvPr>
          <p:cNvSpPr/>
          <p:nvPr/>
        </p:nvSpPr>
        <p:spPr>
          <a:xfrm>
            <a:off x="0" y="0"/>
            <a:ext cx="3573780" cy="4914900"/>
          </a:xfrm>
          <a:custGeom>
            <a:avLst/>
            <a:gdLst>
              <a:gd name="connsiteX0" fmla="*/ 0 w 3573780"/>
              <a:gd name="connsiteY0" fmla="*/ 3276600 h 4914900"/>
              <a:gd name="connsiteX1" fmla="*/ 3573780 w 3573780"/>
              <a:gd name="connsiteY1" fmla="*/ 4914900 h 4914900"/>
              <a:gd name="connsiteX2" fmla="*/ 3573780 w 3573780"/>
              <a:gd name="connsiteY2" fmla="*/ 0 h 4914900"/>
              <a:gd name="connsiteX3" fmla="*/ 0 w 3573780"/>
              <a:gd name="connsiteY3" fmla="*/ 0 h 4914900"/>
              <a:gd name="connsiteX4" fmla="*/ 0 w 3573780"/>
              <a:gd name="connsiteY4" fmla="*/ 3276600 h 4914900"/>
              <a:gd name="connsiteX0" fmla="*/ 0 w 3573780"/>
              <a:gd name="connsiteY0" fmla="*/ 3276600 h 4914900"/>
              <a:gd name="connsiteX1" fmla="*/ 3573780 w 3573780"/>
              <a:gd name="connsiteY1" fmla="*/ 4914900 h 4914900"/>
              <a:gd name="connsiteX2" fmla="*/ 3573780 w 3573780"/>
              <a:gd name="connsiteY2" fmla="*/ 0 h 4914900"/>
              <a:gd name="connsiteX3" fmla="*/ 0 w 3573780"/>
              <a:gd name="connsiteY3" fmla="*/ 0 h 4914900"/>
              <a:gd name="connsiteX4" fmla="*/ 0 w 3573780"/>
              <a:gd name="connsiteY4" fmla="*/ 3276600 h 4914900"/>
              <a:gd name="connsiteX0" fmla="*/ 0 w 3573780"/>
              <a:gd name="connsiteY0" fmla="*/ 3276600 h 4914900"/>
              <a:gd name="connsiteX1" fmla="*/ 3573780 w 3573780"/>
              <a:gd name="connsiteY1" fmla="*/ 4914900 h 4914900"/>
              <a:gd name="connsiteX2" fmla="*/ 3573780 w 3573780"/>
              <a:gd name="connsiteY2" fmla="*/ 0 h 4914900"/>
              <a:gd name="connsiteX3" fmla="*/ 0 w 3573780"/>
              <a:gd name="connsiteY3" fmla="*/ 0 h 4914900"/>
              <a:gd name="connsiteX4" fmla="*/ 0 w 3573780"/>
              <a:gd name="connsiteY4" fmla="*/ 3276600 h 4914900"/>
              <a:gd name="connsiteX0" fmla="*/ 0 w 3573780"/>
              <a:gd name="connsiteY0" fmla="*/ 3276600 h 4914900"/>
              <a:gd name="connsiteX1" fmla="*/ 3573780 w 3573780"/>
              <a:gd name="connsiteY1" fmla="*/ 4914900 h 4914900"/>
              <a:gd name="connsiteX2" fmla="*/ 3573780 w 3573780"/>
              <a:gd name="connsiteY2" fmla="*/ 0 h 4914900"/>
              <a:gd name="connsiteX3" fmla="*/ 0 w 3573780"/>
              <a:gd name="connsiteY3" fmla="*/ 0 h 4914900"/>
              <a:gd name="connsiteX4" fmla="*/ 0 w 3573780"/>
              <a:gd name="connsiteY4" fmla="*/ 3276600 h 491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3780" h="4914900">
                <a:moveTo>
                  <a:pt x="0" y="3276600"/>
                </a:moveTo>
                <a:cubicBezTo>
                  <a:pt x="520700" y="3822700"/>
                  <a:pt x="1742440" y="4795520"/>
                  <a:pt x="3573780" y="4914900"/>
                </a:cubicBezTo>
                <a:lnTo>
                  <a:pt x="3573780" y="0"/>
                </a:lnTo>
                <a:lnTo>
                  <a:pt x="0" y="0"/>
                </a:lnTo>
                <a:lnTo>
                  <a:pt x="0" y="32766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892CC-2F99-410F-8C94-4D31A3612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24770"/>
            <a:ext cx="3480622" cy="242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9CD12C-CAC8-405E-9BC5-5ED27E7F6E5B}"/>
              </a:ext>
            </a:extLst>
          </p:cNvPr>
          <p:cNvSpPr/>
          <p:nvPr/>
        </p:nvSpPr>
        <p:spPr>
          <a:xfrm>
            <a:off x="3995936" y="1203598"/>
            <a:ext cx="5094566" cy="2832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b="1" dirty="0">
                <a:solidFill>
                  <a:schemeClr val="tx2"/>
                </a:solidFill>
              </a:rPr>
              <a:t>הגדרת מצב פעולה </a:t>
            </a:r>
            <a:r>
              <a:rPr lang="en-US" sz="1200" b="1" dirty="0">
                <a:solidFill>
                  <a:schemeClr val="tx2"/>
                </a:solidFill>
              </a:rPr>
              <a:t>On/Off </a:t>
            </a:r>
            <a:r>
              <a:rPr lang="he-IL" sz="1200" b="1" dirty="0">
                <a:solidFill>
                  <a:schemeClr val="tx2"/>
                </a:solidFill>
              </a:rPr>
              <a:t> או </a:t>
            </a:r>
            <a:r>
              <a:rPr lang="en-US" sz="1200" b="1" dirty="0">
                <a:solidFill>
                  <a:schemeClr val="tx2"/>
                </a:solidFill>
              </a:rPr>
              <a:t>Start/Stop</a:t>
            </a:r>
          </a:p>
          <a:p>
            <a:pPr marL="495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b="1" dirty="0">
                <a:solidFill>
                  <a:schemeClr val="tx2"/>
                </a:solidFill>
              </a:rPr>
              <a:t>טיימר לכיבוי עד 10 שעות</a:t>
            </a:r>
          </a:p>
          <a:p>
            <a:pPr marL="495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b="1" dirty="0">
                <a:solidFill>
                  <a:schemeClr val="tx2"/>
                </a:solidFill>
              </a:rPr>
              <a:t>גבולות טמפרטורה לחימום ולקירור</a:t>
            </a:r>
          </a:p>
          <a:p>
            <a:pPr marL="495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b="1" dirty="0">
                <a:solidFill>
                  <a:schemeClr val="tx2"/>
                </a:solidFill>
              </a:rPr>
              <a:t>אפשרות לנעילת לחצני התרמוסטט</a:t>
            </a:r>
          </a:p>
          <a:p>
            <a:pPr marL="495450" indent="-171450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b="1" dirty="0">
                <a:solidFill>
                  <a:schemeClr val="tx2"/>
                </a:solidFill>
              </a:rPr>
              <a:t>אפשרות לחיבור </a:t>
            </a:r>
            <a:r>
              <a:rPr lang="he-IL" sz="1200" b="1">
                <a:solidFill>
                  <a:schemeClr val="tx2"/>
                </a:solidFill>
              </a:rPr>
              <a:t>גלאי נוכחות:</a:t>
            </a:r>
            <a:endParaRPr lang="he-IL" sz="1200" b="1" dirty="0">
              <a:solidFill>
                <a:schemeClr val="tx2"/>
              </a:solidFill>
            </a:endParaRPr>
          </a:p>
          <a:p>
            <a:pPr marL="715963" lvl="1" indent="-2667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200" b="1" dirty="0">
                <a:solidFill>
                  <a:schemeClr val="tx2"/>
                </a:solidFill>
              </a:rPr>
              <a:t>גלאי קירי או תקרתי</a:t>
            </a:r>
          </a:p>
          <a:p>
            <a:pPr marL="715963" lvl="1" indent="-2667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200" b="1" dirty="0">
                <a:solidFill>
                  <a:schemeClr val="tx2"/>
                </a:solidFill>
              </a:rPr>
              <a:t>אפשרות להפעלת או הפסקת פעולת גלאי הנוכחות</a:t>
            </a:r>
          </a:p>
          <a:p>
            <a:pPr marL="715963" lvl="1" indent="-2667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200" b="1" dirty="0">
                <a:solidFill>
                  <a:schemeClr val="tx2"/>
                </a:solidFill>
              </a:rPr>
              <a:t>הגדרת קוטביות גלאי </a:t>
            </a:r>
          </a:p>
          <a:p>
            <a:pPr marL="715963" lvl="1" indent="-2667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200" b="1" dirty="0">
                <a:solidFill>
                  <a:schemeClr val="tx2"/>
                </a:solidFill>
              </a:rPr>
              <a:t>קביעת זמן השהייה לניתוק</a:t>
            </a:r>
          </a:p>
          <a:p>
            <a:pPr marL="715963" lvl="1" indent="-2667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1200" b="1" dirty="0">
                <a:solidFill>
                  <a:schemeClr val="tx2"/>
                </a:solidFill>
              </a:rPr>
              <a:t>פעולה בחזרה למצב גילוי – נשאר כבוי או חזרה למצב קודם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BB3A6079-4142-4B34-A1A8-790FC4F04337}"/>
              </a:ext>
            </a:extLst>
          </p:cNvPr>
          <p:cNvSpPr txBox="1">
            <a:spLocks/>
          </p:cNvSpPr>
          <p:nvPr/>
        </p:nvSpPr>
        <p:spPr>
          <a:xfrm>
            <a:off x="2483768" y="123479"/>
            <a:ext cx="6426714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TAT220/FC/SUPER</a:t>
            </a:r>
            <a:endParaRPr lang="he-IL" sz="21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he-IL" sz="21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טרמוסטט</a:t>
            </a:r>
            <a:r>
              <a:rPr lang="he-IL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אוניברסלי לחיסכון באנרגיה</a:t>
            </a:r>
          </a:p>
          <a:p>
            <a:pPr algn="r"/>
            <a:r>
              <a:rPr lang="he-IL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ליח' מפוח-נחשון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0C2100-7A90-4FC6-92CA-E277F7C5B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804" y="2950587"/>
            <a:ext cx="1466229" cy="1466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9157FE-47A1-4C8D-B517-659B43E7E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4" y="2571750"/>
            <a:ext cx="1375090" cy="10692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A8D180-E508-45CA-AC43-AAA1A4663A00}"/>
              </a:ext>
            </a:extLst>
          </p:cNvPr>
          <p:cNvSpPr/>
          <p:nvPr/>
        </p:nvSpPr>
        <p:spPr>
          <a:xfrm>
            <a:off x="0" y="2356354"/>
            <a:ext cx="3573780" cy="2153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D3F059-7750-530E-8E38-4A830DCC5F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576" y="-1247965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TAT220</a:t>
            </a:r>
            <a:endParaRPr lang="he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7795C-E265-46A5-73E2-5787FB890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80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36E781-3A49-BBDF-3400-EF8296482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12" y="141214"/>
            <a:ext cx="1662679" cy="1476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25750E-8731-34B9-B839-04EE0B181ABD}"/>
              </a:ext>
            </a:extLst>
          </p:cNvPr>
          <p:cNvSpPr/>
          <p:nvPr/>
        </p:nvSpPr>
        <p:spPr>
          <a:xfrm>
            <a:off x="1401174" y="377479"/>
            <a:ext cx="598715" cy="568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מ.א.</a:t>
            </a:r>
            <a:endParaRPr lang="en-US" b="1" dirty="0"/>
          </a:p>
          <a:p>
            <a:pPr algn="ctr"/>
            <a:r>
              <a:rPr lang="en-US" b="1" dirty="0"/>
              <a:t>FCU</a:t>
            </a:r>
            <a:endParaRPr lang="he-IL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00A278-CEAC-B9A0-F7AE-B540F3CA6E89}"/>
              </a:ext>
            </a:extLst>
          </p:cNvPr>
          <p:cNvSpPr/>
          <p:nvPr/>
        </p:nvSpPr>
        <p:spPr>
          <a:xfrm>
            <a:off x="1181539" y="811237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5</a:t>
            </a:r>
            <a:endParaRPr lang="he-IL" sz="135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DF5272-499B-A468-B39E-8FAAD8076B11}"/>
              </a:ext>
            </a:extLst>
          </p:cNvPr>
          <p:cNvSpPr/>
          <p:nvPr/>
        </p:nvSpPr>
        <p:spPr>
          <a:xfrm>
            <a:off x="1147071" y="1356021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3</a:t>
            </a:r>
            <a:endParaRPr lang="he-IL" sz="13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610DF9-AC90-A236-B93A-B50C6F78304A}"/>
              </a:ext>
            </a:extLst>
          </p:cNvPr>
          <p:cNvSpPr/>
          <p:nvPr/>
        </p:nvSpPr>
        <p:spPr>
          <a:xfrm>
            <a:off x="1596528" y="1476272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4</a:t>
            </a:r>
            <a:endParaRPr lang="he-IL" sz="13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71CEC5-FB04-1EEF-B3AE-99D0FD0B4AFB}"/>
              </a:ext>
            </a:extLst>
          </p:cNvPr>
          <p:cNvSpPr/>
          <p:nvPr/>
        </p:nvSpPr>
        <p:spPr>
          <a:xfrm>
            <a:off x="885861" y="811237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6</a:t>
            </a:r>
            <a:endParaRPr lang="he-IL" sz="1350" dirty="0"/>
          </a:p>
        </p:txBody>
      </p:sp>
      <p:grpSp>
        <p:nvGrpSpPr>
          <p:cNvPr id="6145" name="Group 6144">
            <a:extLst>
              <a:ext uri="{FF2B5EF4-FFF2-40B4-BE49-F238E27FC236}">
                <a16:creationId xmlns:a16="http://schemas.microsoft.com/office/drawing/2014/main" id="{98FD79A8-2F80-5FAE-064C-BEE35A7C4753}"/>
              </a:ext>
            </a:extLst>
          </p:cNvPr>
          <p:cNvGrpSpPr/>
          <p:nvPr/>
        </p:nvGrpSpPr>
        <p:grpSpPr>
          <a:xfrm>
            <a:off x="2009414" y="292636"/>
            <a:ext cx="4344860" cy="2353562"/>
            <a:chOff x="2679218" y="390181"/>
            <a:chExt cx="5793147" cy="313808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44766B-3ECE-9FA0-8137-81A9108C1318}"/>
                </a:ext>
              </a:extLst>
            </p:cNvPr>
            <p:cNvSpPr/>
            <p:nvPr/>
          </p:nvSpPr>
          <p:spPr>
            <a:xfrm>
              <a:off x="3647807" y="390181"/>
              <a:ext cx="4824558" cy="31380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1FC98E-8AAD-3E2D-AD0E-B6AB6465606A}"/>
                </a:ext>
              </a:extLst>
            </p:cNvPr>
            <p:cNvSpPr/>
            <p:nvPr/>
          </p:nvSpPr>
          <p:spPr>
            <a:xfrm flipV="1">
              <a:off x="2679218" y="1085850"/>
              <a:ext cx="1089265" cy="374282"/>
            </a:xfrm>
            <a:custGeom>
              <a:avLst/>
              <a:gdLst>
                <a:gd name="connsiteX0" fmla="*/ 1857828 w 1857828"/>
                <a:gd name="connsiteY0" fmla="*/ 0 h 783772"/>
                <a:gd name="connsiteX1" fmla="*/ 1088571 w 1857828"/>
                <a:gd name="connsiteY1" fmla="*/ 609600 h 783772"/>
                <a:gd name="connsiteX2" fmla="*/ 0 w 1857828"/>
                <a:gd name="connsiteY2" fmla="*/ 783772 h 78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828" h="783772">
                  <a:moveTo>
                    <a:pt x="1857828" y="0"/>
                  </a:moveTo>
                  <a:cubicBezTo>
                    <a:pt x="1628018" y="239485"/>
                    <a:pt x="1398209" y="478971"/>
                    <a:pt x="1088571" y="609600"/>
                  </a:cubicBezTo>
                  <a:cubicBezTo>
                    <a:pt x="778933" y="740229"/>
                    <a:pt x="389466" y="762000"/>
                    <a:pt x="0" y="783772"/>
                  </a:cubicBez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C7C3E3-907D-8E70-397B-EE00302E2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889846" y="773179"/>
              <a:ext cx="4293110" cy="2091252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A4FAA6B-F71A-4327-B744-235BF9C9C647}"/>
              </a:ext>
            </a:extLst>
          </p:cNvPr>
          <p:cNvSpPr/>
          <p:nvPr/>
        </p:nvSpPr>
        <p:spPr>
          <a:xfrm>
            <a:off x="3574544" y="1000126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1</a:t>
            </a:r>
            <a:endParaRPr lang="he-IL" sz="135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C92B6C-CDBF-8ADD-3E98-AFF16063984D}"/>
              </a:ext>
            </a:extLst>
          </p:cNvPr>
          <p:cNvSpPr/>
          <p:nvPr/>
        </p:nvSpPr>
        <p:spPr>
          <a:xfrm>
            <a:off x="5818004" y="831480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2</a:t>
            </a:r>
            <a:endParaRPr lang="he-IL" sz="1350" dirty="0"/>
          </a:p>
        </p:txBody>
      </p:sp>
      <p:grpSp>
        <p:nvGrpSpPr>
          <p:cNvPr id="6148" name="Group 6147">
            <a:extLst>
              <a:ext uri="{FF2B5EF4-FFF2-40B4-BE49-F238E27FC236}">
                <a16:creationId xmlns:a16="http://schemas.microsoft.com/office/drawing/2014/main" id="{2C24D345-FEE8-3875-AC0F-9EA424FF1C29}"/>
              </a:ext>
            </a:extLst>
          </p:cNvPr>
          <p:cNvGrpSpPr/>
          <p:nvPr/>
        </p:nvGrpSpPr>
        <p:grpSpPr>
          <a:xfrm>
            <a:off x="3437056" y="1281442"/>
            <a:ext cx="1945208" cy="3377547"/>
            <a:chOff x="7115260" y="1521402"/>
            <a:chExt cx="2593610" cy="450339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BFD5772-8D45-D6A3-40DA-E0BD8ADF53F6}"/>
                </a:ext>
              </a:extLst>
            </p:cNvPr>
            <p:cNvSpPr txBox="1"/>
            <p:nvPr/>
          </p:nvSpPr>
          <p:spPr>
            <a:xfrm>
              <a:off x="7287148" y="5347690"/>
              <a:ext cx="1545722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 err="1">
                  <a:solidFill>
                    <a:schemeClr val="accent5">
                      <a:lumMod val="50000"/>
                    </a:schemeClr>
                  </a:solidFill>
                </a:rPr>
                <a:t>דמפר</a:t>
              </a:r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 אוויר צח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DA8/401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1DD2969-80D1-DA53-31CA-B1093F4DDFC6}"/>
                </a:ext>
              </a:extLst>
            </p:cNvPr>
            <p:cNvGrpSpPr/>
            <p:nvPr/>
          </p:nvGrpSpPr>
          <p:grpSpPr>
            <a:xfrm>
              <a:off x="7115260" y="1521402"/>
              <a:ext cx="2593610" cy="3737211"/>
              <a:chOff x="7115260" y="1521402"/>
              <a:chExt cx="2593610" cy="3737211"/>
            </a:xfrm>
          </p:grpSpPr>
          <p:pic>
            <p:nvPicPr>
              <p:cNvPr id="17" name="Picture 1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32FBF98-7381-366D-387B-C8A20D8CA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5260" y="3722862"/>
                <a:ext cx="1593568" cy="1535751"/>
              </a:xfrm>
              <a:prstGeom prst="rect">
                <a:avLst/>
              </a:prstGeom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2C26513-9E99-561E-978A-CB07DA9B2482}"/>
                  </a:ext>
                </a:extLst>
              </p:cNvPr>
              <p:cNvSpPr/>
              <p:nvPr/>
            </p:nvSpPr>
            <p:spPr>
              <a:xfrm>
                <a:off x="8504882" y="4016891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4</a:t>
                </a: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5BC894F-9B62-D050-1C4F-C32A85EF8789}"/>
                  </a:ext>
                </a:extLst>
              </p:cNvPr>
              <p:cNvSpPr/>
              <p:nvPr/>
            </p:nvSpPr>
            <p:spPr>
              <a:xfrm>
                <a:off x="7281693" y="1521402"/>
                <a:ext cx="2427177" cy="2612448"/>
              </a:xfrm>
              <a:custGeom>
                <a:avLst/>
                <a:gdLst>
                  <a:gd name="connsiteX0" fmla="*/ 195100 w 366550"/>
                  <a:gd name="connsiteY0" fmla="*/ 0 h 2428875"/>
                  <a:gd name="connsiteX1" fmla="*/ 4600 w 366550"/>
                  <a:gd name="connsiteY1" fmla="*/ 1647825 h 2428875"/>
                  <a:gd name="connsiteX2" fmla="*/ 366550 w 366550"/>
                  <a:gd name="connsiteY2" fmla="*/ 2428875 h 2428875"/>
                  <a:gd name="connsiteX0" fmla="*/ 395537 w 395537"/>
                  <a:gd name="connsiteY0" fmla="*/ 0 h 2327275"/>
                  <a:gd name="connsiteX1" fmla="*/ 1837 w 395537"/>
                  <a:gd name="connsiteY1" fmla="*/ 1546225 h 2327275"/>
                  <a:gd name="connsiteX2" fmla="*/ 363787 w 395537"/>
                  <a:gd name="connsiteY2" fmla="*/ 2327275 h 2327275"/>
                  <a:gd name="connsiteX0" fmla="*/ 395073 w 395112"/>
                  <a:gd name="connsiteY0" fmla="*/ 0 h 2327275"/>
                  <a:gd name="connsiteX1" fmla="*/ 1373 w 395112"/>
                  <a:gd name="connsiteY1" fmla="*/ 1546225 h 2327275"/>
                  <a:gd name="connsiteX2" fmla="*/ 363323 w 395112"/>
                  <a:gd name="connsiteY2" fmla="*/ 2327275 h 2327275"/>
                  <a:gd name="connsiteX0" fmla="*/ 293877 w 363727"/>
                  <a:gd name="connsiteY0" fmla="*/ 0 h 2352675"/>
                  <a:gd name="connsiteX1" fmla="*/ 1777 w 363727"/>
                  <a:gd name="connsiteY1" fmla="*/ 1571625 h 2352675"/>
                  <a:gd name="connsiteX2" fmla="*/ 363727 w 363727"/>
                  <a:gd name="connsiteY2" fmla="*/ 2352675 h 2352675"/>
                  <a:gd name="connsiteX0" fmla="*/ 2651063 w 2651069"/>
                  <a:gd name="connsiteY0" fmla="*/ 0 h 2612448"/>
                  <a:gd name="connsiteX1" fmla="*/ 227 w 2651069"/>
                  <a:gd name="connsiteY1" fmla="*/ 1831398 h 2612448"/>
                  <a:gd name="connsiteX2" fmla="*/ 362177 w 2651069"/>
                  <a:gd name="connsiteY2" fmla="*/ 2612448 h 2612448"/>
                  <a:gd name="connsiteX0" fmla="*/ 2651063 w 2651069"/>
                  <a:gd name="connsiteY0" fmla="*/ 0 h 2612448"/>
                  <a:gd name="connsiteX1" fmla="*/ 227 w 2651069"/>
                  <a:gd name="connsiteY1" fmla="*/ 1831398 h 2612448"/>
                  <a:gd name="connsiteX2" fmla="*/ 362177 w 2651069"/>
                  <a:gd name="connsiteY2" fmla="*/ 2612448 h 2612448"/>
                  <a:gd name="connsiteX0" fmla="*/ 2706050 w 2706056"/>
                  <a:gd name="connsiteY0" fmla="*/ 0 h 2612448"/>
                  <a:gd name="connsiteX1" fmla="*/ 55214 w 2706056"/>
                  <a:gd name="connsiteY1" fmla="*/ 1831398 h 2612448"/>
                  <a:gd name="connsiteX2" fmla="*/ 417164 w 2706056"/>
                  <a:gd name="connsiteY2" fmla="*/ 2612448 h 2612448"/>
                  <a:gd name="connsiteX0" fmla="*/ 2378178 w 2378186"/>
                  <a:gd name="connsiteY0" fmla="*/ 0 h 2612448"/>
                  <a:gd name="connsiteX1" fmla="*/ 205324 w 2378186"/>
                  <a:gd name="connsiteY1" fmla="*/ 1717098 h 2612448"/>
                  <a:gd name="connsiteX2" fmla="*/ 89292 w 2378186"/>
                  <a:gd name="connsiteY2" fmla="*/ 2612448 h 2612448"/>
                  <a:gd name="connsiteX0" fmla="*/ 2427168 w 2427177"/>
                  <a:gd name="connsiteY0" fmla="*/ 0 h 2612448"/>
                  <a:gd name="connsiteX1" fmla="*/ 254314 w 2427177"/>
                  <a:gd name="connsiteY1" fmla="*/ 1717098 h 2612448"/>
                  <a:gd name="connsiteX2" fmla="*/ 138282 w 2427177"/>
                  <a:gd name="connsiteY2" fmla="*/ 2612448 h 261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7177" h="2612448">
                    <a:moveTo>
                      <a:pt x="2427168" y="0"/>
                    </a:moveTo>
                    <a:cubicBezTo>
                      <a:pt x="2431930" y="951706"/>
                      <a:pt x="610203" y="1291503"/>
                      <a:pt x="254314" y="1717098"/>
                    </a:cubicBezTo>
                    <a:cubicBezTo>
                      <a:pt x="-101575" y="2142693"/>
                      <a:pt x="-28406" y="2424329"/>
                      <a:pt x="138282" y="2612448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47" name="Group 6146">
            <a:extLst>
              <a:ext uri="{FF2B5EF4-FFF2-40B4-BE49-F238E27FC236}">
                <a16:creationId xmlns:a16="http://schemas.microsoft.com/office/drawing/2014/main" id="{553420ED-7E8F-25C0-3D56-827FC85D5FB5}"/>
              </a:ext>
            </a:extLst>
          </p:cNvPr>
          <p:cNvGrpSpPr/>
          <p:nvPr/>
        </p:nvGrpSpPr>
        <p:grpSpPr>
          <a:xfrm>
            <a:off x="5114702" y="1353903"/>
            <a:ext cx="1518126" cy="3182678"/>
            <a:chOff x="4567011" y="1969367"/>
            <a:chExt cx="2024168" cy="424357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AA52D14-734C-18E9-FB1B-E3A360101437}"/>
                </a:ext>
              </a:extLst>
            </p:cNvPr>
            <p:cNvGrpSpPr/>
            <p:nvPr/>
          </p:nvGrpSpPr>
          <p:grpSpPr>
            <a:xfrm>
              <a:off x="4567011" y="1969367"/>
              <a:ext cx="1886527" cy="3800549"/>
              <a:chOff x="4567011" y="1969367"/>
              <a:chExt cx="1886527" cy="3800549"/>
            </a:xfrm>
          </p:grpSpPr>
          <p:pic>
            <p:nvPicPr>
              <p:cNvPr id="18" name="Picture 1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5FCD820-8983-B51A-B1C3-162CE137C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67011" y="3908022"/>
                <a:ext cx="1706483" cy="1861894"/>
              </a:xfrm>
              <a:prstGeom prst="rect">
                <a:avLst/>
              </a:prstGeom>
            </p:spPr>
          </p:pic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69DB76B-58F8-F80F-502C-A94E633B9D86}"/>
                  </a:ext>
                </a:extLst>
              </p:cNvPr>
              <p:cNvSpPr/>
              <p:nvPr/>
            </p:nvSpPr>
            <p:spPr>
              <a:xfrm>
                <a:off x="6093703" y="4567203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3</a:t>
                </a: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4F1AE33-5813-0EAB-C0A0-36FAF332DFF6}"/>
                  </a:ext>
                </a:extLst>
              </p:cNvPr>
              <p:cNvSpPr/>
              <p:nvPr/>
            </p:nvSpPr>
            <p:spPr>
              <a:xfrm>
                <a:off x="4606471" y="1969367"/>
                <a:ext cx="864052" cy="2069234"/>
              </a:xfrm>
              <a:custGeom>
                <a:avLst/>
                <a:gdLst>
                  <a:gd name="connsiteX0" fmla="*/ 2000196 w 2000196"/>
                  <a:gd name="connsiteY0" fmla="*/ 0 h 2333625"/>
                  <a:gd name="connsiteX1" fmla="*/ 190446 w 2000196"/>
                  <a:gd name="connsiteY1" fmla="*/ 1543050 h 2333625"/>
                  <a:gd name="connsiteX2" fmla="*/ 142821 w 2000196"/>
                  <a:gd name="connsiteY2" fmla="*/ 2333625 h 2333625"/>
                  <a:gd name="connsiteX0" fmla="*/ 1907083 w 1907083"/>
                  <a:gd name="connsiteY0" fmla="*/ 0 h 2333625"/>
                  <a:gd name="connsiteX1" fmla="*/ 364033 w 1907083"/>
                  <a:gd name="connsiteY1" fmla="*/ 1333500 h 2333625"/>
                  <a:gd name="connsiteX2" fmla="*/ 49708 w 1907083"/>
                  <a:gd name="connsiteY2" fmla="*/ 2333625 h 23336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127828 w 2127828"/>
                  <a:gd name="connsiteY0" fmla="*/ 0 h 2308225"/>
                  <a:gd name="connsiteX1" fmla="*/ 267278 w 2127828"/>
                  <a:gd name="connsiteY1" fmla="*/ 1371600 h 2308225"/>
                  <a:gd name="connsiteX2" fmla="*/ 79953 w 2127828"/>
                  <a:gd name="connsiteY2" fmla="*/ 2308225 h 2308225"/>
                  <a:gd name="connsiteX0" fmla="*/ 2014148 w 2014148"/>
                  <a:gd name="connsiteY0" fmla="*/ 0 h 2308225"/>
                  <a:gd name="connsiteX1" fmla="*/ 153598 w 2014148"/>
                  <a:gd name="connsiteY1" fmla="*/ 1371600 h 2308225"/>
                  <a:gd name="connsiteX2" fmla="*/ 207573 w 2014148"/>
                  <a:gd name="connsiteY2" fmla="*/ 2308225 h 2308225"/>
                  <a:gd name="connsiteX0" fmla="*/ 1844651 w 1844651"/>
                  <a:gd name="connsiteY0" fmla="*/ 0 h 2308225"/>
                  <a:gd name="connsiteX1" fmla="*/ 441301 w 1844651"/>
                  <a:gd name="connsiteY1" fmla="*/ 1295400 h 2308225"/>
                  <a:gd name="connsiteX2" fmla="*/ 38076 w 1844651"/>
                  <a:gd name="connsiteY2" fmla="*/ 2308225 h 2308225"/>
                  <a:gd name="connsiteX0" fmla="*/ 1844651 w 1844651"/>
                  <a:gd name="connsiteY0" fmla="*/ 0 h 2308225"/>
                  <a:gd name="connsiteX1" fmla="*/ 441301 w 1844651"/>
                  <a:gd name="connsiteY1" fmla="*/ 1295400 h 2308225"/>
                  <a:gd name="connsiteX2" fmla="*/ 38076 w 1844651"/>
                  <a:gd name="connsiteY2" fmla="*/ 2308225 h 2308225"/>
                  <a:gd name="connsiteX0" fmla="*/ 1851564 w 1851564"/>
                  <a:gd name="connsiteY0" fmla="*/ 0 h 2308225"/>
                  <a:gd name="connsiteX1" fmla="*/ 448214 w 1851564"/>
                  <a:gd name="connsiteY1" fmla="*/ 1295400 h 2308225"/>
                  <a:gd name="connsiteX2" fmla="*/ 44989 w 1851564"/>
                  <a:gd name="connsiteY2" fmla="*/ 2308225 h 2308225"/>
                  <a:gd name="connsiteX0" fmla="*/ 1851564 w 1851564"/>
                  <a:gd name="connsiteY0" fmla="*/ 0 h 2308225"/>
                  <a:gd name="connsiteX1" fmla="*/ 448214 w 1851564"/>
                  <a:gd name="connsiteY1" fmla="*/ 1295400 h 2308225"/>
                  <a:gd name="connsiteX2" fmla="*/ 44989 w 1851564"/>
                  <a:gd name="connsiteY2" fmla="*/ 2308225 h 2308225"/>
                  <a:gd name="connsiteX0" fmla="*/ 1846850 w 1846850"/>
                  <a:gd name="connsiteY0" fmla="*/ 0 h 2308225"/>
                  <a:gd name="connsiteX1" fmla="*/ 481600 w 1846850"/>
                  <a:gd name="connsiteY1" fmla="*/ 1524000 h 2308225"/>
                  <a:gd name="connsiteX2" fmla="*/ 40275 w 1846850"/>
                  <a:gd name="connsiteY2" fmla="*/ 2308225 h 2308225"/>
                  <a:gd name="connsiteX0" fmla="*/ 1851102 w 1851102"/>
                  <a:gd name="connsiteY0" fmla="*/ 0 h 2308225"/>
                  <a:gd name="connsiteX1" fmla="*/ 485852 w 1851102"/>
                  <a:gd name="connsiteY1" fmla="*/ 1524000 h 2308225"/>
                  <a:gd name="connsiteX2" fmla="*/ 44527 w 1851102"/>
                  <a:gd name="connsiteY2" fmla="*/ 2308225 h 2308225"/>
                  <a:gd name="connsiteX0" fmla="*/ 86071 w 1088341"/>
                  <a:gd name="connsiteY0" fmla="*/ 0 h 2069234"/>
                  <a:gd name="connsiteX1" fmla="*/ 1079557 w 1088341"/>
                  <a:gd name="connsiteY1" fmla="*/ 1285009 h 2069234"/>
                  <a:gd name="connsiteX2" fmla="*/ 638232 w 1088341"/>
                  <a:gd name="connsiteY2" fmla="*/ 2069234 h 2069234"/>
                  <a:gd name="connsiteX0" fmla="*/ 292586 w 844747"/>
                  <a:gd name="connsiteY0" fmla="*/ 0 h 2069234"/>
                  <a:gd name="connsiteX1" fmla="*/ 101508 w 844747"/>
                  <a:gd name="connsiteY1" fmla="*/ 1565563 h 2069234"/>
                  <a:gd name="connsiteX2" fmla="*/ 844747 w 844747"/>
                  <a:gd name="connsiteY2" fmla="*/ 2069234 h 2069234"/>
                  <a:gd name="connsiteX0" fmla="*/ 330171 w 882332"/>
                  <a:gd name="connsiteY0" fmla="*/ 0 h 2069234"/>
                  <a:gd name="connsiteX1" fmla="*/ 139093 w 882332"/>
                  <a:gd name="connsiteY1" fmla="*/ 1565563 h 2069234"/>
                  <a:gd name="connsiteX2" fmla="*/ 882332 w 882332"/>
                  <a:gd name="connsiteY2" fmla="*/ 2069234 h 2069234"/>
                  <a:gd name="connsiteX0" fmla="*/ 362227 w 914388"/>
                  <a:gd name="connsiteY0" fmla="*/ 0 h 2069234"/>
                  <a:gd name="connsiteX1" fmla="*/ 119195 w 914388"/>
                  <a:gd name="connsiteY1" fmla="*/ 1638299 h 2069234"/>
                  <a:gd name="connsiteX2" fmla="*/ 914388 w 914388"/>
                  <a:gd name="connsiteY2" fmla="*/ 2069234 h 2069234"/>
                  <a:gd name="connsiteX0" fmla="*/ 394112 w 831973"/>
                  <a:gd name="connsiteY0" fmla="*/ 0 h 2069234"/>
                  <a:gd name="connsiteX1" fmla="*/ 36780 w 831973"/>
                  <a:gd name="connsiteY1" fmla="*/ 1638299 h 2069234"/>
                  <a:gd name="connsiteX2" fmla="*/ 831973 w 831973"/>
                  <a:gd name="connsiteY2" fmla="*/ 2069234 h 2069234"/>
                  <a:gd name="connsiteX0" fmla="*/ 426191 w 864052"/>
                  <a:gd name="connsiteY0" fmla="*/ 0 h 2069234"/>
                  <a:gd name="connsiteX1" fmla="*/ 68859 w 864052"/>
                  <a:gd name="connsiteY1" fmla="*/ 1638299 h 2069234"/>
                  <a:gd name="connsiteX2" fmla="*/ 864052 w 864052"/>
                  <a:gd name="connsiteY2" fmla="*/ 2069234 h 206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4052" h="2069234">
                    <a:moveTo>
                      <a:pt x="426191" y="0"/>
                    </a:moveTo>
                    <a:cubicBezTo>
                      <a:pt x="-6403" y="1161256"/>
                      <a:pt x="-76854" y="1272646"/>
                      <a:pt x="68859" y="1638299"/>
                    </a:cubicBezTo>
                    <a:cubicBezTo>
                      <a:pt x="214572" y="2003952"/>
                      <a:pt x="733083" y="1868415"/>
                      <a:pt x="864052" y="2069234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6E161F3-B1B3-DCDE-5FB6-B7BE79822E28}"/>
                </a:ext>
              </a:extLst>
            </p:cNvPr>
            <p:cNvSpPr txBox="1"/>
            <p:nvPr/>
          </p:nvSpPr>
          <p:spPr>
            <a:xfrm>
              <a:off x="4884044" y="5535829"/>
              <a:ext cx="1707135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פנל הפעלה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MTS/X500/CO2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49" name="Group 6148">
            <a:extLst>
              <a:ext uri="{FF2B5EF4-FFF2-40B4-BE49-F238E27FC236}">
                <a16:creationId xmlns:a16="http://schemas.microsoft.com/office/drawing/2014/main" id="{89A32581-1411-15AE-D249-9B274FC15677}"/>
              </a:ext>
            </a:extLst>
          </p:cNvPr>
          <p:cNvGrpSpPr/>
          <p:nvPr/>
        </p:nvGrpSpPr>
        <p:grpSpPr>
          <a:xfrm>
            <a:off x="1846904" y="1247775"/>
            <a:ext cx="3544246" cy="3028450"/>
            <a:chOff x="2462538" y="1663700"/>
            <a:chExt cx="4725662" cy="403793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D5EF54-FB82-A790-7D8A-8E30C286EC36}"/>
                </a:ext>
              </a:extLst>
            </p:cNvPr>
            <p:cNvSpPr txBox="1"/>
            <p:nvPr/>
          </p:nvSpPr>
          <p:spPr>
            <a:xfrm>
              <a:off x="2462538" y="5024525"/>
              <a:ext cx="1270007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רגש נוכחות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IDK360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250A608-78D0-6A67-681C-22478ADD1D17}"/>
                </a:ext>
              </a:extLst>
            </p:cNvPr>
            <p:cNvGrpSpPr/>
            <p:nvPr/>
          </p:nvGrpSpPr>
          <p:grpSpPr>
            <a:xfrm>
              <a:off x="2476961" y="1663700"/>
              <a:ext cx="4711239" cy="3335057"/>
              <a:chOff x="2476961" y="1663700"/>
              <a:chExt cx="4711239" cy="333505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DB671C4-C4C1-9986-B2E9-6594557C3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6961" y="3929538"/>
                <a:ext cx="1375090" cy="1069219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40CD39F-47BA-1E22-0ED9-48B549AD0BBD}"/>
                  </a:ext>
                </a:extLst>
              </p:cNvPr>
              <p:cNvSpPr/>
              <p:nvPr/>
            </p:nvSpPr>
            <p:spPr>
              <a:xfrm>
                <a:off x="3653028" y="4130902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5</a:t>
                </a: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D19D031-DEBD-BAF7-9FE1-591E112FFFC3}"/>
                  </a:ext>
                </a:extLst>
              </p:cNvPr>
              <p:cNvSpPr/>
              <p:nvPr/>
            </p:nvSpPr>
            <p:spPr>
              <a:xfrm>
                <a:off x="3305175" y="1663700"/>
                <a:ext cx="3883025" cy="2222500"/>
              </a:xfrm>
              <a:custGeom>
                <a:avLst/>
                <a:gdLst>
                  <a:gd name="connsiteX0" fmla="*/ 3705225 w 3705225"/>
                  <a:gd name="connsiteY0" fmla="*/ 0 h 2400300"/>
                  <a:gd name="connsiteX1" fmla="*/ 790575 w 3705225"/>
                  <a:gd name="connsiteY1" fmla="*/ 1638300 h 2400300"/>
                  <a:gd name="connsiteX2" fmla="*/ 0 w 3705225"/>
                  <a:gd name="connsiteY2" fmla="*/ 2400300 h 2400300"/>
                  <a:gd name="connsiteX0" fmla="*/ 3705225 w 3705225"/>
                  <a:gd name="connsiteY0" fmla="*/ 0 h 2400300"/>
                  <a:gd name="connsiteX1" fmla="*/ 857250 w 3705225"/>
                  <a:gd name="connsiteY1" fmla="*/ 1390650 h 2400300"/>
                  <a:gd name="connsiteX2" fmla="*/ 0 w 3705225"/>
                  <a:gd name="connsiteY2" fmla="*/ 2400300 h 2400300"/>
                  <a:gd name="connsiteX0" fmla="*/ 3705225 w 3705225"/>
                  <a:gd name="connsiteY0" fmla="*/ 0 h 2400300"/>
                  <a:gd name="connsiteX1" fmla="*/ 1238250 w 3705225"/>
                  <a:gd name="connsiteY1" fmla="*/ 1555750 h 2400300"/>
                  <a:gd name="connsiteX2" fmla="*/ 0 w 3705225"/>
                  <a:gd name="connsiteY2" fmla="*/ 2400300 h 2400300"/>
                  <a:gd name="connsiteX0" fmla="*/ 3883025 w 3883025"/>
                  <a:gd name="connsiteY0" fmla="*/ 0 h 2222500"/>
                  <a:gd name="connsiteX1" fmla="*/ 1238250 w 3883025"/>
                  <a:gd name="connsiteY1" fmla="*/ 13779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238250 w 3883025"/>
                  <a:gd name="connsiteY1" fmla="*/ 13779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3025" h="2222500">
                    <a:moveTo>
                      <a:pt x="3883025" y="0"/>
                    </a:moveTo>
                    <a:cubicBezTo>
                      <a:pt x="2886868" y="1190625"/>
                      <a:pt x="1843087" y="1143000"/>
                      <a:pt x="1009650" y="1441450"/>
                    </a:cubicBezTo>
                    <a:cubicBezTo>
                      <a:pt x="176213" y="1739900"/>
                      <a:pt x="86519" y="2041525"/>
                      <a:pt x="0" y="2222500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50" name="Group 6149">
            <a:extLst>
              <a:ext uri="{FF2B5EF4-FFF2-40B4-BE49-F238E27FC236}">
                <a16:creationId xmlns:a16="http://schemas.microsoft.com/office/drawing/2014/main" id="{AA45A38E-40DF-E4A3-56F7-01F6FCC25875}"/>
              </a:ext>
            </a:extLst>
          </p:cNvPr>
          <p:cNvGrpSpPr/>
          <p:nvPr/>
        </p:nvGrpSpPr>
        <p:grpSpPr>
          <a:xfrm>
            <a:off x="106902" y="1228726"/>
            <a:ext cx="5246149" cy="2518778"/>
            <a:chOff x="142535" y="1638300"/>
            <a:chExt cx="6994865" cy="33583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A7C26A-E309-2299-E478-0F8598CE88AE}"/>
                </a:ext>
              </a:extLst>
            </p:cNvPr>
            <p:cNvSpPr txBox="1"/>
            <p:nvPr/>
          </p:nvSpPr>
          <p:spPr>
            <a:xfrm>
              <a:off x="567750" y="4596562"/>
              <a:ext cx="1284968" cy="40010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תאורת חדר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97448DE-63FB-EF5B-1927-3B0D52FA7C1A}"/>
                </a:ext>
              </a:extLst>
            </p:cNvPr>
            <p:cNvGrpSpPr/>
            <p:nvPr/>
          </p:nvGrpSpPr>
          <p:grpSpPr>
            <a:xfrm>
              <a:off x="142535" y="1638300"/>
              <a:ext cx="6994865" cy="2928519"/>
              <a:chOff x="142535" y="1638300"/>
              <a:chExt cx="6994865" cy="2928519"/>
            </a:xfrm>
          </p:grpSpPr>
          <p:pic>
            <p:nvPicPr>
              <p:cNvPr id="6146" name="Picture 2">
                <a:extLst>
                  <a:ext uri="{FF2B5EF4-FFF2-40B4-BE49-F238E27FC236}">
                    <a16:creationId xmlns:a16="http://schemas.microsoft.com/office/drawing/2014/main" id="{22D1A8EC-375F-98B6-DA49-8F8DFED26A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42535" y="3078180"/>
                <a:ext cx="2112067" cy="1488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BBF0CFD-0040-9012-EC39-20CC715C960A}"/>
                  </a:ext>
                </a:extLst>
              </p:cNvPr>
              <p:cNvSpPr/>
              <p:nvPr/>
            </p:nvSpPr>
            <p:spPr>
              <a:xfrm>
                <a:off x="2056977" y="3369597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6</a:t>
                </a: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1C2F055-69BD-383A-581D-4DB7EF46CD72}"/>
                  </a:ext>
                </a:extLst>
              </p:cNvPr>
              <p:cNvSpPr/>
              <p:nvPr/>
            </p:nvSpPr>
            <p:spPr>
              <a:xfrm>
                <a:off x="1990725" y="1638300"/>
                <a:ext cx="5146675" cy="1657350"/>
              </a:xfrm>
              <a:custGeom>
                <a:avLst/>
                <a:gdLst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146675 w 5146675"/>
                  <a:gd name="connsiteY0" fmla="*/ 0 h 1657350"/>
                  <a:gd name="connsiteX1" fmla="*/ 876300 w 5146675"/>
                  <a:gd name="connsiteY1" fmla="*/ 1076325 h 1657350"/>
                  <a:gd name="connsiteX2" fmla="*/ 0 w 5146675"/>
                  <a:gd name="connsiteY2" fmla="*/ 1657350 h 165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6675" h="1657350">
                    <a:moveTo>
                      <a:pt x="5146675" y="0"/>
                    </a:moveTo>
                    <a:cubicBezTo>
                      <a:pt x="3594893" y="1079500"/>
                      <a:pt x="1712912" y="736600"/>
                      <a:pt x="876300" y="1076325"/>
                    </a:cubicBezTo>
                    <a:cubicBezTo>
                      <a:pt x="39687" y="1416050"/>
                      <a:pt x="0" y="1657350"/>
                      <a:pt x="0" y="1657350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61" name="Group 6160">
            <a:extLst>
              <a:ext uri="{FF2B5EF4-FFF2-40B4-BE49-F238E27FC236}">
                <a16:creationId xmlns:a16="http://schemas.microsoft.com/office/drawing/2014/main" id="{DA53AC13-F707-3E96-991E-06C90BCEAA7F}"/>
              </a:ext>
            </a:extLst>
          </p:cNvPr>
          <p:cNvGrpSpPr/>
          <p:nvPr/>
        </p:nvGrpSpPr>
        <p:grpSpPr>
          <a:xfrm>
            <a:off x="5432037" y="1466541"/>
            <a:ext cx="2565283" cy="1690249"/>
            <a:chOff x="7429125" y="1699044"/>
            <a:chExt cx="3420377" cy="2253665"/>
          </a:xfrm>
        </p:grpSpPr>
        <p:pic>
          <p:nvPicPr>
            <p:cNvPr id="20" name="Picture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9E0B0FBA-08EE-E640-A751-B3C9A1A49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7925" y="2775596"/>
              <a:ext cx="1647694" cy="1177113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614BD65-5B8E-3449-EDFB-FB7DAD5F5FFB}"/>
                </a:ext>
              </a:extLst>
            </p:cNvPr>
            <p:cNvSpPr/>
            <p:nvPr/>
          </p:nvSpPr>
          <p:spPr>
            <a:xfrm>
              <a:off x="10325701" y="2901450"/>
              <a:ext cx="359835" cy="3598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1350" dirty="0"/>
                <a:t>2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DAD1726-8E85-FD8E-0356-AB22FA5986C5}"/>
                </a:ext>
              </a:extLst>
            </p:cNvPr>
            <p:cNvSpPr/>
            <p:nvPr/>
          </p:nvSpPr>
          <p:spPr>
            <a:xfrm rot="315457">
              <a:off x="7429125" y="1699044"/>
              <a:ext cx="1501775" cy="1536700"/>
            </a:xfrm>
            <a:custGeom>
              <a:avLst/>
              <a:gdLst>
                <a:gd name="connsiteX0" fmla="*/ 0 w 1438275"/>
                <a:gd name="connsiteY0" fmla="*/ 0 h 1562100"/>
                <a:gd name="connsiteX1" fmla="*/ 800100 w 1438275"/>
                <a:gd name="connsiteY1" fmla="*/ 1143000 h 1562100"/>
                <a:gd name="connsiteX2" fmla="*/ 1438275 w 14382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656274"/>
                <a:gd name="connsiteX1" fmla="*/ 812800 w 1603375"/>
                <a:gd name="connsiteY1" fmla="*/ 1612900 h 1656274"/>
                <a:gd name="connsiteX2" fmla="*/ 1603375 w 1603375"/>
                <a:gd name="connsiteY2" fmla="*/ 1562100 h 1656274"/>
                <a:gd name="connsiteX0" fmla="*/ 0 w 1501775"/>
                <a:gd name="connsiteY0" fmla="*/ 0 h 1676485"/>
                <a:gd name="connsiteX1" fmla="*/ 711200 w 1501775"/>
                <a:gd name="connsiteY1" fmla="*/ 1587500 h 1676485"/>
                <a:gd name="connsiteX2" fmla="*/ 1501775 w 1501775"/>
                <a:gd name="connsiteY2" fmla="*/ 1536700 h 1676485"/>
                <a:gd name="connsiteX0" fmla="*/ 0 w 1501775"/>
                <a:gd name="connsiteY0" fmla="*/ 0 h 1536700"/>
                <a:gd name="connsiteX1" fmla="*/ 544945 w 1501775"/>
                <a:gd name="connsiteY1" fmla="*/ 1296555 h 1536700"/>
                <a:gd name="connsiteX2" fmla="*/ 1501775 w 1501775"/>
                <a:gd name="connsiteY2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1775" h="1536700">
                  <a:moveTo>
                    <a:pt x="0" y="0"/>
                  </a:moveTo>
                  <a:cubicBezTo>
                    <a:pt x="356394" y="1139825"/>
                    <a:pt x="294649" y="1040438"/>
                    <a:pt x="544945" y="1296555"/>
                  </a:cubicBezTo>
                  <a:cubicBezTo>
                    <a:pt x="795241" y="1552672"/>
                    <a:pt x="1302544" y="1457325"/>
                    <a:pt x="1501775" y="1536700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239AF0-8E3B-37A0-22F0-9E7D08187049}"/>
                </a:ext>
              </a:extLst>
            </p:cNvPr>
            <p:cNvSpPr txBox="1"/>
            <p:nvPr/>
          </p:nvSpPr>
          <p:spPr>
            <a:xfrm>
              <a:off x="9660714" y="3495528"/>
              <a:ext cx="1188788" cy="40010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תאורת </a:t>
              </a:r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UV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60" name="Group 6159">
            <a:extLst>
              <a:ext uri="{FF2B5EF4-FFF2-40B4-BE49-F238E27FC236}">
                <a16:creationId xmlns:a16="http://schemas.microsoft.com/office/drawing/2014/main" id="{97D030CB-867F-173F-A979-2288BB16F4FC}"/>
              </a:ext>
            </a:extLst>
          </p:cNvPr>
          <p:cNvGrpSpPr/>
          <p:nvPr/>
        </p:nvGrpSpPr>
        <p:grpSpPr>
          <a:xfrm>
            <a:off x="5676324" y="201274"/>
            <a:ext cx="3112664" cy="1228701"/>
            <a:chOff x="7344127" y="814819"/>
            <a:chExt cx="4150219" cy="1638268"/>
          </a:xfrm>
        </p:grpSpPr>
        <p:pic>
          <p:nvPicPr>
            <p:cNvPr id="19" name="Picture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1D5B1712-02C0-A053-A382-22E3D868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882" y="814819"/>
              <a:ext cx="1850608" cy="132426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BFBA326-1945-59FB-7E4C-E1AE50843C69}"/>
                </a:ext>
              </a:extLst>
            </p:cNvPr>
            <p:cNvSpPr txBox="1"/>
            <p:nvPr/>
          </p:nvSpPr>
          <p:spPr>
            <a:xfrm>
              <a:off x="10231263" y="1775979"/>
              <a:ext cx="1263083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מנוע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EC MOTOR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5CA346B-9E57-827F-8330-47384BBA60C0}"/>
                </a:ext>
              </a:extLst>
            </p:cNvPr>
            <p:cNvSpPr/>
            <p:nvPr/>
          </p:nvSpPr>
          <p:spPr>
            <a:xfrm>
              <a:off x="11079272" y="953810"/>
              <a:ext cx="359835" cy="3598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350" dirty="0"/>
                <a:t>1</a:t>
              </a:r>
              <a:endParaRPr lang="he-IL" sz="135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5206AA-3D87-904B-0653-6BD6A0C6B20E}"/>
                </a:ext>
              </a:extLst>
            </p:cNvPr>
            <p:cNvSpPr/>
            <p:nvPr/>
          </p:nvSpPr>
          <p:spPr>
            <a:xfrm rot="21014444">
              <a:off x="7344127" y="1633180"/>
              <a:ext cx="2460848" cy="800034"/>
            </a:xfrm>
            <a:custGeom>
              <a:avLst/>
              <a:gdLst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77832"/>
                <a:gd name="connsiteX1" fmla="*/ 1295400 w 2209800"/>
                <a:gd name="connsiteY1" fmla="*/ 571500 h 577832"/>
                <a:gd name="connsiteX2" fmla="*/ 2209800 w 2209800"/>
                <a:gd name="connsiteY2" fmla="*/ 361950 h 577832"/>
                <a:gd name="connsiteX0" fmla="*/ 0 w 2209800"/>
                <a:gd name="connsiteY0" fmla="*/ 0 h 731603"/>
                <a:gd name="connsiteX1" fmla="*/ 1170411 w 2209800"/>
                <a:gd name="connsiteY1" fmla="*/ 728605 h 731603"/>
                <a:gd name="connsiteX2" fmla="*/ 2209800 w 2209800"/>
                <a:gd name="connsiteY2" fmla="*/ 361950 h 731603"/>
                <a:gd name="connsiteX0" fmla="*/ 0 w 2164349"/>
                <a:gd name="connsiteY0" fmla="*/ 0 h 730558"/>
                <a:gd name="connsiteX1" fmla="*/ 1170411 w 2164349"/>
                <a:gd name="connsiteY1" fmla="*/ 728605 h 730558"/>
                <a:gd name="connsiteX2" fmla="*/ 2164349 w 2164349"/>
                <a:gd name="connsiteY2" fmla="*/ 204845 h 730558"/>
                <a:gd name="connsiteX0" fmla="*/ 0 w 2164349"/>
                <a:gd name="connsiteY0" fmla="*/ 0 h 730326"/>
                <a:gd name="connsiteX1" fmla="*/ 1170411 w 2164349"/>
                <a:gd name="connsiteY1" fmla="*/ 728605 h 730326"/>
                <a:gd name="connsiteX2" fmla="*/ 2164349 w 2164349"/>
                <a:gd name="connsiteY2" fmla="*/ 204845 h 73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349" h="730326">
                  <a:moveTo>
                    <a:pt x="0" y="0"/>
                  </a:moveTo>
                  <a:cubicBezTo>
                    <a:pt x="372649" y="526156"/>
                    <a:pt x="809686" y="694464"/>
                    <a:pt x="1170411" y="728605"/>
                  </a:cubicBezTo>
                  <a:cubicBezTo>
                    <a:pt x="1531136" y="762746"/>
                    <a:pt x="1754948" y="278685"/>
                    <a:pt x="2164349" y="204845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</p:grpSp>
      <p:grpSp>
        <p:nvGrpSpPr>
          <p:cNvPr id="6144" name="Group 6143">
            <a:extLst>
              <a:ext uri="{FF2B5EF4-FFF2-40B4-BE49-F238E27FC236}">
                <a16:creationId xmlns:a16="http://schemas.microsoft.com/office/drawing/2014/main" id="{5DE894D6-CD86-B5D2-3B86-8B00DD2153A9}"/>
              </a:ext>
            </a:extLst>
          </p:cNvPr>
          <p:cNvGrpSpPr/>
          <p:nvPr/>
        </p:nvGrpSpPr>
        <p:grpSpPr>
          <a:xfrm>
            <a:off x="5224560" y="295066"/>
            <a:ext cx="1922871" cy="1158276"/>
            <a:chOff x="6966080" y="393421"/>
            <a:chExt cx="2563828" cy="15443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1A5F8ED-BF24-87F9-EE5A-BA291328FF72}"/>
                </a:ext>
              </a:extLst>
            </p:cNvPr>
            <p:cNvSpPr/>
            <p:nvPr/>
          </p:nvSpPr>
          <p:spPr>
            <a:xfrm flipH="1">
              <a:off x="6966080" y="944867"/>
              <a:ext cx="693777" cy="992922"/>
            </a:xfrm>
            <a:custGeom>
              <a:avLst/>
              <a:gdLst>
                <a:gd name="connsiteX0" fmla="*/ 0 w 914400"/>
                <a:gd name="connsiteY0" fmla="*/ 298450 h 1289050"/>
                <a:gd name="connsiteX1" fmla="*/ 0 w 914400"/>
                <a:gd name="connsiteY1" fmla="*/ 1289050 h 1289050"/>
                <a:gd name="connsiteX2" fmla="*/ 889000 w 914400"/>
                <a:gd name="connsiteY2" fmla="*/ 1066800 h 1289050"/>
                <a:gd name="connsiteX3" fmla="*/ 914400 w 914400"/>
                <a:gd name="connsiteY3" fmla="*/ 0 h 1289050"/>
                <a:gd name="connsiteX4" fmla="*/ 0 w 914400"/>
                <a:gd name="connsiteY4" fmla="*/ 298450 h 128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" h="1289050">
                  <a:moveTo>
                    <a:pt x="0" y="298450"/>
                  </a:moveTo>
                  <a:lnTo>
                    <a:pt x="0" y="1289050"/>
                  </a:lnTo>
                  <a:lnTo>
                    <a:pt x="889000" y="1066800"/>
                  </a:lnTo>
                  <a:lnTo>
                    <a:pt x="914400" y="0"/>
                  </a:lnTo>
                  <a:lnTo>
                    <a:pt x="0" y="29845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A30536B-8500-7149-6583-C5A420E71C52}"/>
                </a:ext>
              </a:extLst>
            </p:cNvPr>
            <p:cNvGrpSpPr/>
            <p:nvPr/>
          </p:nvGrpSpPr>
          <p:grpSpPr>
            <a:xfrm flipH="1">
              <a:off x="7236700" y="393421"/>
              <a:ext cx="2293208" cy="1157479"/>
              <a:chOff x="2511038" y="527025"/>
              <a:chExt cx="2293208" cy="115747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EEB751-0212-AF58-79DC-79089A8A330F}"/>
                  </a:ext>
                </a:extLst>
              </p:cNvPr>
              <p:cNvSpPr/>
              <p:nvPr/>
            </p:nvSpPr>
            <p:spPr>
              <a:xfrm>
                <a:off x="4608984" y="1489242"/>
                <a:ext cx="195262" cy="195262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  <p:sp>
            <p:nvSpPr>
              <p:cNvPr id="21" name="Callout: Bent Line 20">
                <a:extLst>
                  <a:ext uri="{FF2B5EF4-FFF2-40B4-BE49-F238E27FC236}">
                    <a16:creationId xmlns:a16="http://schemas.microsoft.com/office/drawing/2014/main" id="{8920F0E5-E7E2-FCAA-9585-86E73A1C384B}"/>
                  </a:ext>
                </a:extLst>
              </p:cNvPr>
              <p:cNvSpPr/>
              <p:nvPr/>
            </p:nvSpPr>
            <p:spPr>
              <a:xfrm flipH="1">
                <a:off x="2511038" y="527025"/>
                <a:ext cx="1712928" cy="393700"/>
              </a:xfrm>
              <a:prstGeom prst="borderCallout2">
                <a:avLst>
                  <a:gd name="adj1" fmla="val 52690"/>
                  <a:gd name="adj2" fmla="val 330"/>
                  <a:gd name="adj3" fmla="val 131975"/>
                  <a:gd name="adj4" fmla="val -28918"/>
                  <a:gd name="adj5" fmla="val 271623"/>
                  <a:gd name="adj6" fmla="val -28276"/>
                </a:avLst>
              </a:prstGeom>
              <a:ln w="19050"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r>
                  <a:rPr lang="he-IL" sz="1350" b="1" dirty="0">
                    <a:solidFill>
                      <a:schemeClr val="bg1"/>
                    </a:solidFill>
                  </a:rPr>
                  <a:t>בקר בתקשורת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25C9BF-F943-3ACF-B14E-B2ADD96AF135}"/>
              </a:ext>
            </a:extLst>
          </p:cNvPr>
          <p:cNvGrpSpPr/>
          <p:nvPr/>
        </p:nvGrpSpPr>
        <p:grpSpPr>
          <a:xfrm>
            <a:off x="5885813" y="1144188"/>
            <a:ext cx="2137677" cy="1174354"/>
            <a:chOff x="7839362" y="1525584"/>
            <a:chExt cx="2850236" cy="156580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CB57C6-3F82-9DCA-2021-67C9AF0CA235}"/>
                </a:ext>
              </a:extLst>
            </p:cNvPr>
            <p:cNvSpPr/>
            <p:nvPr/>
          </p:nvSpPr>
          <p:spPr>
            <a:xfrm rot="20439129">
              <a:off x="7839362" y="1525584"/>
              <a:ext cx="1470444" cy="1376307"/>
            </a:xfrm>
            <a:custGeom>
              <a:avLst/>
              <a:gdLst>
                <a:gd name="connsiteX0" fmla="*/ 0 w 1438275"/>
                <a:gd name="connsiteY0" fmla="*/ 0 h 1562100"/>
                <a:gd name="connsiteX1" fmla="*/ 800100 w 1438275"/>
                <a:gd name="connsiteY1" fmla="*/ 1143000 h 1562100"/>
                <a:gd name="connsiteX2" fmla="*/ 1438275 w 14382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656274"/>
                <a:gd name="connsiteX1" fmla="*/ 812800 w 1603375"/>
                <a:gd name="connsiteY1" fmla="*/ 1612900 h 1656274"/>
                <a:gd name="connsiteX2" fmla="*/ 1603375 w 1603375"/>
                <a:gd name="connsiteY2" fmla="*/ 1562100 h 1656274"/>
                <a:gd name="connsiteX0" fmla="*/ 0 w 1501775"/>
                <a:gd name="connsiteY0" fmla="*/ 0 h 1676485"/>
                <a:gd name="connsiteX1" fmla="*/ 711200 w 1501775"/>
                <a:gd name="connsiteY1" fmla="*/ 1587500 h 1676485"/>
                <a:gd name="connsiteX2" fmla="*/ 1501775 w 1501775"/>
                <a:gd name="connsiteY2" fmla="*/ 1536700 h 1676485"/>
                <a:gd name="connsiteX0" fmla="*/ 0 w 1501775"/>
                <a:gd name="connsiteY0" fmla="*/ 0 h 1536700"/>
                <a:gd name="connsiteX1" fmla="*/ 544945 w 1501775"/>
                <a:gd name="connsiteY1" fmla="*/ 1296555 h 1536700"/>
                <a:gd name="connsiteX2" fmla="*/ 1501775 w 1501775"/>
                <a:gd name="connsiteY2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1775" h="1536700">
                  <a:moveTo>
                    <a:pt x="0" y="0"/>
                  </a:moveTo>
                  <a:cubicBezTo>
                    <a:pt x="356394" y="1139825"/>
                    <a:pt x="294649" y="1040438"/>
                    <a:pt x="544945" y="1296555"/>
                  </a:cubicBezTo>
                  <a:cubicBezTo>
                    <a:pt x="795241" y="1552672"/>
                    <a:pt x="1302544" y="1457325"/>
                    <a:pt x="1501775" y="1536700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2F8A08-B22A-4FDA-F722-077CEBCBEAAA}"/>
                </a:ext>
              </a:extLst>
            </p:cNvPr>
            <p:cNvSpPr txBox="1"/>
            <p:nvPr/>
          </p:nvSpPr>
          <p:spPr>
            <a:xfrm>
              <a:off x="9368295" y="2414281"/>
              <a:ext cx="1321303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ברז חשמלי</a:t>
              </a:r>
            </a:p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פרופורציונלי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EF7AB5B-977B-0D03-2C14-7EBC4B1E2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64980" r="63057" b="4517"/>
            <a:stretch/>
          </p:blipFill>
          <p:spPr>
            <a:xfrm>
              <a:off x="9742829" y="1610496"/>
              <a:ext cx="523831" cy="868862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D4FC500-D8AB-0D01-BBD6-F503B1F21F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e-IL" dirty="0"/>
              <a:t>תרשים כללי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C215ED8-6729-8EA8-C7D2-E0566B4F5EB8}"/>
              </a:ext>
            </a:extLst>
          </p:cNvPr>
          <p:cNvGrpSpPr>
            <a:grpSpLocks/>
          </p:cNvGrpSpPr>
          <p:nvPr/>
        </p:nvGrpSpPr>
        <p:grpSpPr>
          <a:xfrm>
            <a:off x="7502188" y="3285704"/>
            <a:ext cx="1457707" cy="1304837"/>
            <a:chOff x="7502188" y="3285704"/>
            <a:chExt cx="1457707" cy="1304837"/>
          </a:xfrm>
        </p:grpSpPr>
        <p:pic>
          <p:nvPicPr>
            <p:cNvPr id="34" name="Picture 33" descr="A picture containing text, clock, clock radio&#10;&#10;Description automatically generated">
              <a:hlinkClick r:id="rId15" action="ppaction://hlinksldjump"/>
              <a:extLst>
                <a:ext uri="{FF2B5EF4-FFF2-40B4-BE49-F238E27FC236}">
                  <a16:creationId xmlns:a16="http://schemas.microsoft.com/office/drawing/2014/main" id="{851F8CD1-0724-B633-CBF4-E2B50BC9A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3305" y="3285704"/>
              <a:ext cx="1435473" cy="108624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865149-6115-05FC-ECC0-2DBD9C6ED2A1}"/>
                </a:ext>
              </a:extLst>
            </p:cNvPr>
            <p:cNvSpPr txBox="1">
              <a:spLocks/>
            </p:cNvSpPr>
            <p:nvPr/>
          </p:nvSpPr>
          <p:spPr>
            <a:xfrm>
              <a:off x="7502188" y="4290459"/>
              <a:ext cx="1457707" cy="30008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TAT220/FC/SUPER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59" name="Rectangle 58">
            <a:hlinkClick r:id="rId17" action="ppaction://hlinksldjump"/>
            <a:extLst>
              <a:ext uri="{FF2B5EF4-FFF2-40B4-BE49-F238E27FC236}">
                <a16:creationId xmlns:a16="http://schemas.microsoft.com/office/drawing/2014/main" id="{4199CD15-04C2-D27D-38DC-F2AF7B74C06B}"/>
              </a:ext>
            </a:extLst>
          </p:cNvPr>
          <p:cNvSpPr/>
          <p:nvPr/>
        </p:nvSpPr>
        <p:spPr>
          <a:xfrm>
            <a:off x="0" y="4107854"/>
            <a:ext cx="1209257" cy="1035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89B74EF-AA42-BE78-8355-A9A866F85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8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8061703-F8C4-888D-D7C2-CDD0C7C41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3466"/>
            <a:ext cx="7033580" cy="468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B5357C-0B49-904B-50D2-FAA8FECF8186}"/>
              </a:ext>
            </a:extLst>
          </p:cNvPr>
          <p:cNvSpPr txBox="1"/>
          <p:nvPr/>
        </p:nvSpPr>
        <p:spPr>
          <a:xfrm>
            <a:off x="5584372" y="1417042"/>
            <a:ext cx="3192284" cy="17859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  <a:tabLst>
                <a:tab pos="407194" algn="r"/>
              </a:tabLst>
            </a:pPr>
            <a:r>
              <a:rPr lang="he-IL" sz="15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מיטב-טק בע"מ </a:t>
            </a:r>
          </a:p>
          <a:p>
            <a:pPr>
              <a:lnSpc>
                <a:spcPct val="150000"/>
              </a:lnSpc>
              <a:tabLst>
                <a:tab pos="407194" algn="r"/>
              </a:tabLst>
            </a:pPr>
            <a:r>
              <a:rPr lang="he-IL" sz="12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(מקבוצת קונטאל)</a:t>
            </a:r>
          </a:p>
          <a:p>
            <a:pPr>
              <a:lnSpc>
                <a:spcPct val="150000"/>
              </a:lnSpc>
              <a:tabLst>
                <a:tab pos="407194" algn="r"/>
              </a:tabLst>
            </a:pPr>
            <a:r>
              <a:rPr lang="he-IL" sz="12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אתר: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www.meitavtec.co.il</a:t>
            </a:r>
            <a:endParaRPr lang="he-IL" sz="12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tabLst>
                <a:tab pos="407194" algn="r"/>
              </a:tabLst>
            </a:pPr>
            <a:r>
              <a:rPr lang="he-IL" sz="12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מייל: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israel@meitavtec.com</a:t>
            </a:r>
            <a:endParaRPr lang="en-US" sz="12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  <a:tabLst>
                <a:tab pos="407194" algn="r"/>
              </a:tabLst>
            </a:pPr>
            <a:r>
              <a:rPr lang="he-IL" sz="12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טל': 03-9626462</a:t>
            </a:r>
          </a:p>
          <a:p>
            <a:pPr>
              <a:lnSpc>
                <a:spcPct val="150000"/>
              </a:lnSpc>
              <a:tabLst>
                <a:tab pos="407194" algn="r"/>
              </a:tabLst>
            </a:pPr>
            <a:r>
              <a:rPr lang="he-IL" sz="12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ישראל </a:t>
            </a:r>
            <a:r>
              <a:rPr lang="he-IL" sz="12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וולק</a:t>
            </a:r>
            <a:r>
              <a:rPr lang="he-IL" sz="12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054-2000080</a:t>
            </a: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55557D7F-9B3D-AC8F-4ACC-0258021D919A}"/>
              </a:ext>
            </a:extLst>
          </p:cNvPr>
          <p:cNvSpPr/>
          <p:nvPr/>
        </p:nvSpPr>
        <p:spPr>
          <a:xfrm>
            <a:off x="5290505" y="987200"/>
            <a:ext cx="3486150" cy="121674"/>
          </a:xfrm>
          <a:custGeom>
            <a:avLst/>
            <a:gdLst>
              <a:gd name="connsiteX0" fmla="*/ 0 w 4648200"/>
              <a:gd name="connsiteY0" fmla="*/ 162232 h 162232"/>
              <a:gd name="connsiteX1" fmla="*/ 4648200 w 4648200"/>
              <a:gd name="connsiteY1" fmla="*/ 114607 h 162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48200" h="162232">
                <a:moveTo>
                  <a:pt x="0" y="162232"/>
                </a:moveTo>
                <a:cubicBezTo>
                  <a:pt x="2069306" y="30469"/>
                  <a:pt x="4138613" y="-101293"/>
                  <a:pt x="4648200" y="114607"/>
                </a:cubicBezTo>
              </a:path>
            </a:pathLst>
          </a:custGeom>
          <a:noFill/>
          <a:ln w="28575" cap="rnd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endParaRPr lang="he-IL" sz="135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250745BF-9DD1-187B-8AA6-5133ADFD4EC2}"/>
              </a:ext>
            </a:extLst>
          </p:cNvPr>
          <p:cNvSpPr>
            <a:spLocks noEditPoints="1"/>
          </p:cNvSpPr>
          <p:nvPr/>
        </p:nvSpPr>
        <p:spPr bwMode="auto">
          <a:xfrm>
            <a:off x="5344716" y="302419"/>
            <a:ext cx="3377803" cy="806054"/>
          </a:xfrm>
          <a:custGeom>
            <a:avLst/>
            <a:gdLst>
              <a:gd name="T0" fmla="*/ 329 w 5674"/>
              <a:gd name="T1" fmla="*/ 541 h 1354"/>
              <a:gd name="T2" fmla="*/ 55 w 5674"/>
              <a:gd name="T3" fmla="*/ 487 h 1354"/>
              <a:gd name="T4" fmla="*/ 471 w 5674"/>
              <a:gd name="T5" fmla="*/ 619 h 1354"/>
              <a:gd name="T6" fmla="*/ 171 w 5674"/>
              <a:gd name="T7" fmla="*/ 901 h 1354"/>
              <a:gd name="T8" fmla="*/ 189 w 5674"/>
              <a:gd name="T9" fmla="*/ 719 h 1354"/>
              <a:gd name="T10" fmla="*/ 206 w 5674"/>
              <a:gd name="T11" fmla="*/ 617 h 1354"/>
              <a:gd name="T12" fmla="*/ 22 w 5674"/>
              <a:gd name="T13" fmla="*/ 877 h 1354"/>
              <a:gd name="T14" fmla="*/ 457 w 5674"/>
              <a:gd name="T15" fmla="*/ 935 h 1354"/>
              <a:gd name="T16" fmla="*/ 659 w 5674"/>
              <a:gd name="T17" fmla="*/ 782 h 1354"/>
              <a:gd name="T18" fmla="*/ 675 w 5674"/>
              <a:gd name="T19" fmla="*/ 629 h 1354"/>
              <a:gd name="T20" fmla="*/ 861 w 5674"/>
              <a:gd name="T21" fmla="*/ 666 h 1354"/>
              <a:gd name="T22" fmla="*/ 1071 w 5674"/>
              <a:gd name="T23" fmla="*/ 718 h 1354"/>
              <a:gd name="T24" fmla="*/ 1271 w 5674"/>
              <a:gd name="T25" fmla="*/ 327 h 1354"/>
              <a:gd name="T26" fmla="*/ 1007 w 5674"/>
              <a:gd name="T27" fmla="*/ 795 h 1354"/>
              <a:gd name="T28" fmla="*/ 1190 w 5674"/>
              <a:gd name="T29" fmla="*/ 806 h 1354"/>
              <a:gd name="T30" fmla="*/ 924 w 5674"/>
              <a:gd name="T31" fmla="*/ 797 h 1354"/>
              <a:gd name="T32" fmla="*/ 1294 w 5674"/>
              <a:gd name="T33" fmla="*/ 256 h 1354"/>
              <a:gd name="T34" fmla="*/ 969 w 5674"/>
              <a:gd name="T35" fmla="*/ 1280 h 1354"/>
              <a:gd name="T36" fmla="*/ 1547 w 5674"/>
              <a:gd name="T37" fmla="*/ 818 h 1354"/>
              <a:gd name="T38" fmla="*/ 1422 w 5674"/>
              <a:gd name="T39" fmla="*/ 577 h 1354"/>
              <a:gd name="T40" fmla="*/ 1576 w 5674"/>
              <a:gd name="T41" fmla="*/ 512 h 1354"/>
              <a:gd name="T42" fmla="*/ 1555 w 5674"/>
              <a:gd name="T43" fmla="*/ 887 h 1354"/>
              <a:gd name="T44" fmla="*/ 2114 w 5674"/>
              <a:gd name="T45" fmla="*/ 624 h 1354"/>
              <a:gd name="T46" fmla="*/ 1761 w 5674"/>
              <a:gd name="T47" fmla="*/ 524 h 1354"/>
              <a:gd name="T48" fmla="*/ 2161 w 5674"/>
              <a:gd name="T49" fmla="*/ 519 h 1354"/>
              <a:gd name="T50" fmla="*/ 1993 w 5674"/>
              <a:gd name="T51" fmla="*/ 904 h 1354"/>
              <a:gd name="T52" fmla="*/ 1849 w 5674"/>
              <a:gd name="T53" fmla="*/ 799 h 1354"/>
              <a:gd name="T54" fmla="*/ 1830 w 5674"/>
              <a:gd name="T55" fmla="*/ 638 h 1354"/>
              <a:gd name="T56" fmla="*/ 1891 w 5674"/>
              <a:gd name="T57" fmla="*/ 837 h 1354"/>
              <a:gd name="T58" fmla="*/ 2614 w 5674"/>
              <a:gd name="T59" fmla="*/ 709 h 1354"/>
              <a:gd name="T60" fmla="*/ 2278 w 5674"/>
              <a:gd name="T61" fmla="*/ 539 h 1354"/>
              <a:gd name="T62" fmla="*/ 2602 w 5674"/>
              <a:gd name="T63" fmla="*/ 472 h 1354"/>
              <a:gd name="T64" fmla="*/ 2584 w 5674"/>
              <a:gd name="T65" fmla="*/ 866 h 1354"/>
              <a:gd name="T66" fmla="*/ 2297 w 5674"/>
              <a:gd name="T67" fmla="*/ 830 h 1354"/>
              <a:gd name="T68" fmla="*/ 2304 w 5674"/>
              <a:gd name="T69" fmla="*/ 674 h 1354"/>
              <a:gd name="T70" fmla="*/ 2472 w 5674"/>
              <a:gd name="T71" fmla="*/ 769 h 1354"/>
              <a:gd name="T72" fmla="*/ 3783 w 5674"/>
              <a:gd name="T73" fmla="*/ 373 h 1354"/>
              <a:gd name="T74" fmla="*/ 3356 w 5674"/>
              <a:gd name="T75" fmla="*/ 1024 h 1354"/>
              <a:gd name="T76" fmla="*/ 3449 w 5674"/>
              <a:gd name="T77" fmla="*/ 590 h 1354"/>
              <a:gd name="T78" fmla="*/ 3036 w 5674"/>
              <a:gd name="T79" fmla="*/ 953 h 1354"/>
              <a:gd name="T80" fmla="*/ 3422 w 5674"/>
              <a:gd name="T81" fmla="*/ 212 h 1354"/>
              <a:gd name="T82" fmla="*/ 3877 w 5674"/>
              <a:gd name="T83" fmla="*/ 40 h 1354"/>
              <a:gd name="T84" fmla="*/ 3415 w 5674"/>
              <a:gd name="T85" fmla="*/ 448 h 1354"/>
              <a:gd name="T86" fmla="*/ 4332 w 5674"/>
              <a:gd name="T87" fmla="*/ 832 h 1354"/>
              <a:gd name="T88" fmla="*/ 4252 w 5674"/>
              <a:gd name="T89" fmla="*/ 503 h 1354"/>
              <a:gd name="T90" fmla="*/ 4238 w 5674"/>
              <a:gd name="T91" fmla="*/ 441 h 1354"/>
              <a:gd name="T92" fmla="*/ 4477 w 5674"/>
              <a:gd name="T93" fmla="*/ 756 h 1354"/>
              <a:gd name="T94" fmla="*/ 4226 w 5674"/>
              <a:gd name="T95" fmla="*/ 880 h 1354"/>
              <a:gd name="T96" fmla="*/ 4167 w 5674"/>
              <a:gd name="T97" fmla="*/ 674 h 1354"/>
              <a:gd name="T98" fmla="*/ 4295 w 5674"/>
              <a:gd name="T99" fmla="*/ 669 h 1354"/>
              <a:gd name="T100" fmla="*/ 4773 w 5674"/>
              <a:gd name="T101" fmla="*/ 747 h 1354"/>
              <a:gd name="T102" fmla="*/ 4807 w 5674"/>
              <a:gd name="T103" fmla="*/ 664 h 1354"/>
              <a:gd name="T104" fmla="*/ 4598 w 5674"/>
              <a:gd name="T105" fmla="*/ 564 h 1354"/>
              <a:gd name="T106" fmla="*/ 4956 w 5674"/>
              <a:gd name="T107" fmla="*/ 527 h 1354"/>
              <a:gd name="T108" fmla="*/ 4806 w 5674"/>
              <a:gd name="T109" fmla="*/ 840 h 1354"/>
              <a:gd name="T110" fmla="*/ 4769 w 5674"/>
              <a:gd name="T111" fmla="*/ 785 h 1354"/>
              <a:gd name="T112" fmla="*/ 5248 w 5674"/>
              <a:gd name="T113" fmla="*/ 882 h 1354"/>
              <a:gd name="T114" fmla="*/ 5655 w 5674"/>
              <a:gd name="T115" fmla="*/ 647 h 1354"/>
              <a:gd name="T116" fmla="*/ 5503 w 5674"/>
              <a:gd name="T117" fmla="*/ 884 h 1354"/>
              <a:gd name="T118" fmla="*/ 5503 w 5674"/>
              <a:gd name="T119" fmla="*/ 679 h 1354"/>
              <a:gd name="T120" fmla="*/ 4979 w 5674"/>
              <a:gd name="T121" fmla="*/ 977 h 1354"/>
              <a:gd name="T122" fmla="*/ 5217 w 5674"/>
              <a:gd name="T123" fmla="*/ 493 h 1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674" h="1354">
                <a:moveTo>
                  <a:pt x="202" y="880"/>
                </a:moveTo>
                <a:lnTo>
                  <a:pt x="211" y="878"/>
                </a:lnTo>
                <a:lnTo>
                  <a:pt x="221" y="877"/>
                </a:lnTo>
                <a:lnTo>
                  <a:pt x="240" y="871"/>
                </a:lnTo>
                <a:lnTo>
                  <a:pt x="258" y="865"/>
                </a:lnTo>
                <a:lnTo>
                  <a:pt x="268" y="859"/>
                </a:lnTo>
                <a:lnTo>
                  <a:pt x="275" y="854"/>
                </a:lnTo>
                <a:lnTo>
                  <a:pt x="292" y="844"/>
                </a:lnTo>
                <a:lnTo>
                  <a:pt x="308" y="832"/>
                </a:lnTo>
                <a:lnTo>
                  <a:pt x="315" y="825"/>
                </a:lnTo>
                <a:lnTo>
                  <a:pt x="322" y="816"/>
                </a:lnTo>
                <a:lnTo>
                  <a:pt x="336" y="801"/>
                </a:lnTo>
                <a:lnTo>
                  <a:pt x="348" y="785"/>
                </a:lnTo>
                <a:lnTo>
                  <a:pt x="358" y="769"/>
                </a:lnTo>
                <a:lnTo>
                  <a:pt x="367" y="752"/>
                </a:lnTo>
                <a:lnTo>
                  <a:pt x="374" y="735"/>
                </a:lnTo>
                <a:lnTo>
                  <a:pt x="379" y="718"/>
                </a:lnTo>
                <a:lnTo>
                  <a:pt x="381" y="709"/>
                </a:lnTo>
                <a:lnTo>
                  <a:pt x="382" y="700"/>
                </a:lnTo>
                <a:lnTo>
                  <a:pt x="386" y="683"/>
                </a:lnTo>
                <a:lnTo>
                  <a:pt x="386" y="664"/>
                </a:lnTo>
                <a:lnTo>
                  <a:pt x="386" y="648"/>
                </a:lnTo>
                <a:lnTo>
                  <a:pt x="382" y="631"/>
                </a:lnTo>
                <a:lnTo>
                  <a:pt x="381" y="624"/>
                </a:lnTo>
                <a:lnTo>
                  <a:pt x="379" y="617"/>
                </a:lnTo>
                <a:lnTo>
                  <a:pt x="374" y="602"/>
                </a:lnTo>
                <a:lnTo>
                  <a:pt x="368" y="590"/>
                </a:lnTo>
                <a:lnTo>
                  <a:pt x="362" y="579"/>
                </a:lnTo>
                <a:lnTo>
                  <a:pt x="355" y="567"/>
                </a:lnTo>
                <a:lnTo>
                  <a:pt x="348" y="558"/>
                </a:lnTo>
                <a:lnTo>
                  <a:pt x="339" y="548"/>
                </a:lnTo>
                <a:lnTo>
                  <a:pt x="329" y="541"/>
                </a:lnTo>
                <a:lnTo>
                  <a:pt x="320" y="532"/>
                </a:lnTo>
                <a:lnTo>
                  <a:pt x="308" y="526"/>
                </a:lnTo>
                <a:lnTo>
                  <a:pt x="298" y="520"/>
                </a:lnTo>
                <a:lnTo>
                  <a:pt x="285" y="515"/>
                </a:lnTo>
                <a:lnTo>
                  <a:pt x="272" y="512"/>
                </a:lnTo>
                <a:lnTo>
                  <a:pt x="258" y="507"/>
                </a:lnTo>
                <a:lnTo>
                  <a:pt x="251" y="507"/>
                </a:lnTo>
                <a:lnTo>
                  <a:pt x="244" y="505"/>
                </a:lnTo>
                <a:lnTo>
                  <a:pt x="228" y="503"/>
                </a:lnTo>
                <a:lnTo>
                  <a:pt x="213" y="501"/>
                </a:lnTo>
                <a:lnTo>
                  <a:pt x="195" y="501"/>
                </a:lnTo>
                <a:lnTo>
                  <a:pt x="178" y="503"/>
                </a:lnTo>
                <a:lnTo>
                  <a:pt x="154" y="507"/>
                </a:lnTo>
                <a:lnTo>
                  <a:pt x="125" y="515"/>
                </a:lnTo>
                <a:lnTo>
                  <a:pt x="90" y="526"/>
                </a:lnTo>
                <a:lnTo>
                  <a:pt x="59" y="536"/>
                </a:lnTo>
                <a:lnTo>
                  <a:pt x="52" y="538"/>
                </a:lnTo>
                <a:lnTo>
                  <a:pt x="47" y="539"/>
                </a:lnTo>
                <a:lnTo>
                  <a:pt x="42" y="539"/>
                </a:lnTo>
                <a:lnTo>
                  <a:pt x="38" y="538"/>
                </a:lnTo>
                <a:lnTo>
                  <a:pt x="35" y="534"/>
                </a:lnTo>
                <a:lnTo>
                  <a:pt x="31" y="531"/>
                </a:lnTo>
                <a:lnTo>
                  <a:pt x="29" y="527"/>
                </a:lnTo>
                <a:lnTo>
                  <a:pt x="28" y="524"/>
                </a:lnTo>
                <a:lnTo>
                  <a:pt x="28" y="520"/>
                </a:lnTo>
                <a:lnTo>
                  <a:pt x="28" y="515"/>
                </a:lnTo>
                <a:lnTo>
                  <a:pt x="29" y="512"/>
                </a:lnTo>
                <a:lnTo>
                  <a:pt x="33" y="507"/>
                </a:lnTo>
                <a:lnTo>
                  <a:pt x="36" y="501"/>
                </a:lnTo>
                <a:lnTo>
                  <a:pt x="42" y="498"/>
                </a:lnTo>
                <a:lnTo>
                  <a:pt x="47" y="493"/>
                </a:lnTo>
                <a:lnTo>
                  <a:pt x="55" y="487"/>
                </a:lnTo>
                <a:lnTo>
                  <a:pt x="64" y="482"/>
                </a:lnTo>
                <a:lnTo>
                  <a:pt x="74" y="477"/>
                </a:lnTo>
                <a:lnTo>
                  <a:pt x="99" y="467"/>
                </a:lnTo>
                <a:lnTo>
                  <a:pt x="114" y="462"/>
                </a:lnTo>
                <a:lnTo>
                  <a:pt x="130" y="456"/>
                </a:lnTo>
                <a:lnTo>
                  <a:pt x="159" y="448"/>
                </a:lnTo>
                <a:lnTo>
                  <a:pt x="187" y="443"/>
                </a:lnTo>
                <a:lnTo>
                  <a:pt x="201" y="441"/>
                </a:lnTo>
                <a:lnTo>
                  <a:pt x="215" y="441"/>
                </a:lnTo>
                <a:lnTo>
                  <a:pt x="240" y="441"/>
                </a:lnTo>
                <a:lnTo>
                  <a:pt x="265" y="443"/>
                </a:lnTo>
                <a:lnTo>
                  <a:pt x="287" y="446"/>
                </a:lnTo>
                <a:lnTo>
                  <a:pt x="299" y="448"/>
                </a:lnTo>
                <a:lnTo>
                  <a:pt x="310" y="449"/>
                </a:lnTo>
                <a:lnTo>
                  <a:pt x="330" y="456"/>
                </a:lnTo>
                <a:lnTo>
                  <a:pt x="351" y="463"/>
                </a:lnTo>
                <a:lnTo>
                  <a:pt x="360" y="468"/>
                </a:lnTo>
                <a:lnTo>
                  <a:pt x="370" y="472"/>
                </a:lnTo>
                <a:lnTo>
                  <a:pt x="387" y="482"/>
                </a:lnTo>
                <a:lnTo>
                  <a:pt x="396" y="489"/>
                </a:lnTo>
                <a:lnTo>
                  <a:pt x="405" y="496"/>
                </a:lnTo>
                <a:lnTo>
                  <a:pt x="413" y="503"/>
                </a:lnTo>
                <a:lnTo>
                  <a:pt x="420" y="510"/>
                </a:lnTo>
                <a:lnTo>
                  <a:pt x="427" y="519"/>
                </a:lnTo>
                <a:lnTo>
                  <a:pt x="434" y="527"/>
                </a:lnTo>
                <a:lnTo>
                  <a:pt x="441" y="536"/>
                </a:lnTo>
                <a:lnTo>
                  <a:pt x="446" y="545"/>
                </a:lnTo>
                <a:lnTo>
                  <a:pt x="455" y="564"/>
                </a:lnTo>
                <a:lnTo>
                  <a:pt x="462" y="584"/>
                </a:lnTo>
                <a:lnTo>
                  <a:pt x="465" y="595"/>
                </a:lnTo>
                <a:lnTo>
                  <a:pt x="469" y="607"/>
                </a:lnTo>
                <a:lnTo>
                  <a:pt x="471" y="619"/>
                </a:lnTo>
                <a:lnTo>
                  <a:pt x="471" y="631"/>
                </a:lnTo>
                <a:lnTo>
                  <a:pt x="472" y="648"/>
                </a:lnTo>
                <a:lnTo>
                  <a:pt x="472" y="664"/>
                </a:lnTo>
                <a:lnTo>
                  <a:pt x="471" y="681"/>
                </a:lnTo>
                <a:lnTo>
                  <a:pt x="469" y="697"/>
                </a:lnTo>
                <a:lnTo>
                  <a:pt x="467" y="712"/>
                </a:lnTo>
                <a:lnTo>
                  <a:pt x="462" y="726"/>
                </a:lnTo>
                <a:lnTo>
                  <a:pt x="458" y="742"/>
                </a:lnTo>
                <a:lnTo>
                  <a:pt x="451" y="756"/>
                </a:lnTo>
                <a:lnTo>
                  <a:pt x="446" y="769"/>
                </a:lnTo>
                <a:lnTo>
                  <a:pt x="438" y="782"/>
                </a:lnTo>
                <a:lnTo>
                  <a:pt x="431" y="795"/>
                </a:lnTo>
                <a:lnTo>
                  <a:pt x="420" y="807"/>
                </a:lnTo>
                <a:lnTo>
                  <a:pt x="410" y="818"/>
                </a:lnTo>
                <a:lnTo>
                  <a:pt x="400" y="830"/>
                </a:lnTo>
                <a:lnTo>
                  <a:pt x="387" y="840"/>
                </a:lnTo>
                <a:lnTo>
                  <a:pt x="375" y="851"/>
                </a:lnTo>
                <a:lnTo>
                  <a:pt x="353" y="866"/>
                </a:lnTo>
                <a:lnTo>
                  <a:pt x="330" y="880"/>
                </a:lnTo>
                <a:lnTo>
                  <a:pt x="318" y="885"/>
                </a:lnTo>
                <a:lnTo>
                  <a:pt x="308" y="890"/>
                </a:lnTo>
                <a:lnTo>
                  <a:pt x="284" y="899"/>
                </a:lnTo>
                <a:lnTo>
                  <a:pt x="272" y="903"/>
                </a:lnTo>
                <a:lnTo>
                  <a:pt x="259" y="904"/>
                </a:lnTo>
                <a:lnTo>
                  <a:pt x="249" y="908"/>
                </a:lnTo>
                <a:lnTo>
                  <a:pt x="237" y="909"/>
                </a:lnTo>
                <a:lnTo>
                  <a:pt x="225" y="909"/>
                </a:lnTo>
                <a:lnTo>
                  <a:pt x="211" y="911"/>
                </a:lnTo>
                <a:lnTo>
                  <a:pt x="187" y="911"/>
                </a:lnTo>
                <a:lnTo>
                  <a:pt x="180" y="908"/>
                </a:lnTo>
                <a:lnTo>
                  <a:pt x="175" y="904"/>
                </a:lnTo>
                <a:lnTo>
                  <a:pt x="171" y="901"/>
                </a:lnTo>
                <a:lnTo>
                  <a:pt x="171" y="897"/>
                </a:lnTo>
                <a:lnTo>
                  <a:pt x="171" y="896"/>
                </a:lnTo>
                <a:lnTo>
                  <a:pt x="171" y="894"/>
                </a:lnTo>
                <a:lnTo>
                  <a:pt x="173" y="890"/>
                </a:lnTo>
                <a:lnTo>
                  <a:pt x="175" y="889"/>
                </a:lnTo>
                <a:lnTo>
                  <a:pt x="178" y="887"/>
                </a:lnTo>
                <a:lnTo>
                  <a:pt x="183" y="885"/>
                </a:lnTo>
                <a:lnTo>
                  <a:pt x="189" y="884"/>
                </a:lnTo>
                <a:lnTo>
                  <a:pt x="202" y="880"/>
                </a:lnTo>
                <a:close/>
                <a:moveTo>
                  <a:pt x="0" y="863"/>
                </a:moveTo>
                <a:lnTo>
                  <a:pt x="0" y="861"/>
                </a:lnTo>
                <a:lnTo>
                  <a:pt x="2" y="858"/>
                </a:lnTo>
                <a:lnTo>
                  <a:pt x="10" y="852"/>
                </a:lnTo>
                <a:lnTo>
                  <a:pt x="21" y="847"/>
                </a:lnTo>
                <a:lnTo>
                  <a:pt x="38" y="842"/>
                </a:lnTo>
                <a:lnTo>
                  <a:pt x="47" y="839"/>
                </a:lnTo>
                <a:lnTo>
                  <a:pt x="57" y="835"/>
                </a:lnTo>
                <a:lnTo>
                  <a:pt x="66" y="830"/>
                </a:lnTo>
                <a:lnTo>
                  <a:pt x="76" y="825"/>
                </a:lnTo>
                <a:lnTo>
                  <a:pt x="86" y="820"/>
                </a:lnTo>
                <a:lnTo>
                  <a:pt x="92" y="816"/>
                </a:lnTo>
                <a:lnTo>
                  <a:pt x="97" y="813"/>
                </a:lnTo>
                <a:lnTo>
                  <a:pt x="106" y="806"/>
                </a:lnTo>
                <a:lnTo>
                  <a:pt x="118" y="799"/>
                </a:lnTo>
                <a:lnTo>
                  <a:pt x="126" y="790"/>
                </a:lnTo>
                <a:lnTo>
                  <a:pt x="137" y="783"/>
                </a:lnTo>
                <a:lnTo>
                  <a:pt x="154" y="768"/>
                </a:lnTo>
                <a:lnTo>
                  <a:pt x="168" y="752"/>
                </a:lnTo>
                <a:lnTo>
                  <a:pt x="180" y="737"/>
                </a:lnTo>
                <a:lnTo>
                  <a:pt x="183" y="730"/>
                </a:lnTo>
                <a:lnTo>
                  <a:pt x="187" y="724"/>
                </a:lnTo>
                <a:lnTo>
                  <a:pt x="189" y="719"/>
                </a:lnTo>
                <a:lnTo>
                  <a:pt x="189" y="712"/>
                </a:lnTo>
                <a:lnTo>
                  <a:pt x="189" y="704"/>
                </a:lnTo>
                <a:lnTo>
                  <a:pt x="185" y="695"/>
                </a:lnTo>
                <a:lnTo>
                  <a:pt x="182" y="688"/>
                </a:lnTo>
                <a:lnTo>
                  <a:pt x="176" y="683"/>
                </a:lnTo>
                <a:lnTo>
                  <a:pt x="171" y="679"/>
                </a:lnTo>
                <a:lnTo>
                  <a:pt x="163" y="676"/>
                </a:lnTo>
                <a:lnTo>
                  <a:pt x="154" y="674"/>
                </a:lnTo>
                <a:lnTo>
                  <a:pt x="144" y="674"/>
                </a:lnTo>
                <a:lnTo>
                  <a:pt x="126" y="676"/>
                </a:lnTo>
                <a:lnTo>
                  <a:pt x="95" y="681"/>
                </a:lnTo>
                <a:lnTo>
                  <a:pt x="90" y="683"/>
                </a:lnTo>
                <a:lnTo>
                  <a:pt x="85" y="683"/>
                </a:lnTo>
                <a:lnTo>
                  <a:pt x="81" y="683"/>
                </a:lnTo>
                <a:lnTo>
                  <a:pt x="78" y="681"/>
                </a:lnTo>
                <a:lnTo>
                  <a:pt x="76" y="679"/>
                </a:lnTo>
                <a:lnTo>
                  <a:pt x="74" y="678"/>
                </a:lnTo>
                <a:lnTo>
                  <a:pt x="73" y="674"/>
                </a:lnTo>
                <a:lnTo>
                  <a:pt x="73" y="671"/>
                </a:lnTo>
                <a:lnTo>
                  <a:pt x="73" y="666"/>
                </a:lnTo>
                <a:lnTo>
                  <a:pt x="76" y="659"/>
                </a:lnTo>
                <a:lnTo>
                  <a:pt x="81" y="652"/>
                </a:lnTo>
                <a:lnTo>
                  <a:pt x="90" y="645"/>
                </a:lnTo>
                <a:lnTo>
                  <a:pt x="99" y="638"/>
                </a:lnTo>
                <a:lnTo>
                  <a:pt x="107" y="631"/>
                </a:lnTo>
                <a:lnTo>
                  <a:pt x="118" y="628"/>
                </a:lnTo>
                <a:lnTo>
                  <a:pt x="130" y="622"/>
                </a:lnTo>
                <a:lnTo>
                  <a:pt x="142" y="621"/>
                </a:lnTo>
                <a:lnTo>
                  <a:pt x="156" y="617"/>
                </a:lnTo>
                <a:lnTo>
                  <a:pt x="170" y="615"/>
                </a:lnTo>
                <a:lnTo>
                  <a:pt x="185" y="615"/>
                </a:lnTo>
                <a:lnTo>
                  <a:pt x="206" y="617"/>
                </a:lnTo>
                <a:lnTo>
                  <a:pt x="223" y="621"/>
                </a:lnTo>
                <a:lnTo>
                  <a:pt x="232" y="622"/>
                </a:lnTo>
                <a:lnTo>
                  <a:pt x="239" y="626"/>
                </a:lnTo>
                <a:lnTo>
                  <a:pt x="251" y="633"/>
                </a:lnTo>
                <a:lnTo>
                  <a:pt x="256" y="638"/>
                </a:lnTo>
                <a:lnTo>
                  <a:pt x="259" y="643"/>
                </a:lnTo>
                <a:lnTo>
                  <a:pt x="266" y="655"/>
                </a:lnTo>
                <a:lnTo>
                  <a:pt x="270" y="660"/>
                </a:lnTo>
                <a:lnTo>
                  <a:pt x="272" y="669"/>
                </a:lnTo>
                <a:lnTo>
                  <a:pt x="272" y="676"/>
                </a:lnTo>
                <a:lnTo>
                  <a:pt x="272" y="685"/>
                </a:lnTo>
                <a:lnTo>
                  <a:pt x="272" y="697"/>
                </a:lnTo>
                <a:lnTo>
                  <a:pt x="270" y="712"/>
                </a:lnTo>
                <a:lnTo>
                  <a:pt x="265" y="726"/>
                </a:lnTo>
                <a:lnTo>
                  <a:pt x="259" y="742"/>
                </a:lnTo>
                <a:lnTo>
                  <a:pt x="254" y="749"/>
                </a:lnTo>
                <a:lnTo>
                  <a:pt x="251" y="756"/>
                </a:lnTo>
                <a:lnTo>
                  <a:pt x="240" y="769"/>
                </a:lnTo>
                <a:lnTo>
                  <a:pt x="227" y="783"/>
                </a:lnTo>
                <a:lnTo>
                  <a:pt x="220" y="790"/>
                </a:lnTo>
                <a:lnTo>
                  <a:pt x="213" y="797"/>
                </a:lnTo>
                <a:lnTo>
                  <a:pt x="195" y="811"/>
                </a:lnTo>
                <a:lnTo>
                  <a:pt x="178" y="825"/>
                </a:lnTo>
                <a:lnTo>
                  <a:pt x="157" y="837"/>
                </a:lnTo>
                <a:lnTo>
                  <a:pt x="140" y="847"/>
                </a:lnTo>
                <a:lnTo>
                  <a:pt x="121" y="858"/>
                </a:lnTo>
                <a:lnTo>
                  <a:pt x="104" y="865"/>
                </a:lnTo>
                <a:lnTo>
                  <a:pt x="86" y="870"/>
                </a:lnTo>
                <a:lnTo>
                  <a:pt x="71" y="875"/>
                </a:lnTo>
                <a:lnTo>
                  <a:pt x="55" y="877"/>
                </a:lnTo>
                <a:lnTo>
                  <a:pt x="40" y="878"/>
                </a:lnTo>
                <a:lnTo>
                  <a:pt x="22" y="877"/>
                </a:lnTo>
                <a:lnTo>
                  <a:pt x="16" y="877"/>
                </a:lnTo>
                <a:lnTo>
                  <a:pt x="10" y="875"/>
                </a:lnTo>
                <a:lnTo>
                  <a:pt x="5" y="871"/>
                </a:lnTo>
                <a:lnTo>
                  <a:pt x="3" y="870"/>
                </a:lnTo>
                <a:lnTo>
                  <a:pt x="0" y="866"/>
                </a:lnTo>
                <a:lnTo>
                  <a:pt x="0" y="863"/>
                </a:lnTo>
                <a:close/>
                <a:moveTo>
                  <a:pt x="846" y="835"/>
                </a:moveTo>
                <a:lnTo>
                  <a:pt x="839" y="842"/>
                </a:lnTo>
                <a:lnTo>
                  <a:pt x="834" y="846"/>
                </a:lnTo>
                <a:lnTo>
                  <a:pt x="827" y="851"/>
                </a:lnTo>
                <a:lnTo>
                  <a:pt x="822" y="856"/>
                </a:lnTo>
                <a:lnTo>
                  <a:pt x="808" y="863"/>
                </a:lnTo>
                <a:lnTo>
                  <a:pt x="792" y="870"/>
                </a:lnTo>
                <a:lnTo>
                  <a:pt x="775" y="875"/>
                </a:lnTo>
                <a:lnTo>
                  <a:pt x="756" y="878"/>
                </a:lnTo>
                <a:lnTo>
                  <a:pt x="737" y="880"/>
                </a:lnTo>
                <a:lnTo>
                  <a:pt x="714" y="880"/>
                </a:lnTo>
                <a:lnTo>
                  <a:pt x="699" y="880"/>
                </a:lnTo>
                <a:lnTo>
                  <a:pt x="683" y="877"/>
                </a:lnTo>
                <a:lnTo>
                  <a:pt x="668" y="873"/>
                </a:lnTo>
                <a:lnTo>
                  <a:pt x="659" y="870"/>
                </a:lnTo>
                <a:lnTo>
                  <a:pt x="652" y="868"/>
                </a:lnTo>
                <a:lnTo>
                  <a:pt x="637" y="859"/>
                </a:lnTo>
                <a:lnTo>
                  <a:pt x="619" y="851"/>
                </a:lnTo>
                <a:lnTo>
                  <a:pt x="604" y="839"/>
                </a:lnTo>
                <a:lnTo>
                  <a:pt x="586" y="826"/>
                </a:lnTo>
                <a:lnTo>
                  <a:pt x="493" y="918"/>
                </a:lnTo>
                <a:lnTo>
                  <a:pt x="484" y="923"/>
                </a:lnTo>
                <a:lnTo>
                  <a:pt x="476" y="929"/>
                </a:lnTo>
                <a:lnTo>
                  <a:pt x="469" y="932"/>
                </a:lnTo>
                <a:lnTo>
                  <a:pt x="462" y="934"/>
                </a:lnTo>
                <a:lnTo>
                  <a:pt x="457" y="935"/>
                </a:lnTo>
                <a:lnTo>
                  <a:pt x="450" y="934"/>
                </a:lnTo>
                <a:lnTo>
                  <a:pt x="446" y="932"/>
                </a:lnTo>
                <a:lnTo>
                  <a:pt x="441" y="930"/>
                </a:lnTo>
                <a:lnTo>
                  <a:pt x="439" y="925"/>
                </a:lnTo>
                <a:lnTo>
                  <a:pt x="438" y="923"/>
                </a:lnTo>
                <a:lnTo>
                  <a:pt x="438" y="922"/>
                </a:lnTo>
                <a:lnTo>
                  <a:pt x="438" y="916"/>
                </a:lnTo>
                <a:lnTo>
                  <a:pt x="438" y="909"/>
                </a:lnTo>
                <a:lnTo>
                  <a:pt x="441" y="903"/>
                </a:lnTo>
                <a:lnTo>
                  <a:pt x="445" y="896"/>
                </a:lnTo>
                <a:lnTo>
                  <a:pt x="455" y="880"/>
                </a:lnTo>
                <a:lnTo>
                  <a:pt x="486" y="837"/>
                </a:lnTo>
                <a:lnTo>
                  <a:pt x="529" y="773"/>
                </a:lnTo>
                <a:lnTo>
                  <a:pt x="543" y="759"/>
                </a:lnTo>
                <a:lnTo>
                  <a:pt x="552" y="749"/>
                </a:lnTo>
                <a:lnTo>
                  <a:pt x="557" y="745"/>
                </a:lnTo>
                <a:lnTo>
                  <a:pt x="560" y="743"/>
                </a:lnTo>
                <a:lnTo>
                  <a:pt x="566" y="740"/>
                </a:lnTo>
                <a:lnTo>
                  <a:pt x="571" y="738"/>
                </a:lnTo>
                <a:lnTo>
                  <a:pt x="581" y="735"/>
                </a:lnTo>
                <a:lnTo>
                  <a:pt x="592" y="735"/>
                </a:lnTo>
                <a:lnTo>
                  <a:pt x="602" y="735"/>
                </a:lnTo>
                <a:lnTo>
                  <a:pt x="605" y="737"/>
                </a:lnTo>
                <a:lnTo>
                  <a:pt x="611" y="738"/>
                </a:lnTo>
                <a:lnTo>
                  <a:pt x="618" y="743"/>
                </a:lnTo>
                <a:lnTo>
                  <a:pt x="621" y="745"/>
                </a:lnTo>
                <a:lnTo>
                  <a:pt x="623" y="749"/>
                </a:lnTo>
                <a:lnTo>
                  <a:pt x="628" y="756"/>
                </a:lnTo>
                <a:lnTo>
                  <a:pt x="633" y="761"/>
                </a:lnTo>
                <a:lnTo>
                  <a:pt x="638" y="766"/>
                </a:lnTo>
                <a:lnTo>
                  <a:pt x="645" y="771"/>
                </a:lnTo>
                <a:lnTo>
                  <a:pt x="659" y="782"/>
                </a:lnTo>
                <a:lnTo>
                  <a:pt x="675" y="792"/>
                </a:lnTo>
                <a:lnTo>
                  <a:pt x="692" y="801"/>
                </a:lnTo>
                <a:lnTo>
                  <a:pt x="699" y="804"/>
                </a:lnTo>
                <a:lnTo>
                  <a:pt x="708" y="807"/>
                </a:lnTo>
                <a:lnTo>
                  <a:pt x="723" y="811"/>
                </a:lnTo>
                <a:lnTo>
                  <a:pt x="737" y="813"/>
                </a:lnTo>
                <a:lnTo>
                  <a:pt x="747" y="811"/>
                </a:lnTo>
                <a:lnTo>
                  <a:pt x="756" y="809"/>
                </a:lnTo>
                <a:lnTo>
                  <a:pt x="763" y="806"/>
                </a:lnTo>
                <a:lnTo>
                  <a:pt x="770" y="802"/>
                </a:lnTo>
                <a:lnTo>
                  <a:pt x="777" y="795"/>
                </a:lnTo>
                <a:lnTo>
                  <a:pt x="782" y="788"/>
                </a:lnTo>
                <a:lnTo>
                  <a:pt x="787" y="782"/>
                </a:lnTo>
                <a:lnTo>
                  <a:pt x="791" y="771"/>
                </a:lnTo>
                <a:lnTo>
                  <a:pt x="794" y="764"/>
                </a:lnTo>
                <a:lnTo>
                  <a:pt x="796" y="759"/>
                </a:lnTo>
                <a:lnTo>
                  <a:pt x="796" y="752"/>
                </a:lnTo>
                <a:lnTo>
                  <a:pt x="796" y="743"/>
                </a:lnTo>
                <a:lnTo>
                  <a:pt x="796" y="733"/>
                </a:lnTo>
                <a:lnTo>
                  <a:pt x="794" y="721"/>
                </a:lnTo>
                <a:lnTo>
                  <a:pt x="791" y="711"/>
                </a:lnTo>
                <a:lnTo>
                  <a:pt x="785" y="700"/>
                </a:lnTo>
                <a:lnTo>
                  <a:pt x="778" y="690"/>
                </a:lnTo>
                <a:lnTo>
                  <a:pt x="772" y="679"/>
                </a:lnTo>
                <a:lnTo>
                  <a:pt x="763" y="669"/>
                </a:lnTo>
                <a:lnTo>
                  <a:pt x="752" y="660"/>
                </a:lnTo>
                <a:lnTo>
                  <a:pt x="740" y="652"/>
                </a:lnTo>
                <a:lnTo>
                  <a:pt x="728" y="645"/>
                </a:lnTo>
                <a:lnTo>
                  <a:pt x="716" y="640"/>
                </a:lnTo>
                <a:lnTo>
                  <a:pt x="702" y="634"/>
                </a:lnTo>
                <a:lnTo>
                  <a:pt x="688" y="631"/>
                </a:lnTo>
                <a:lnTo>
                  <a:pt x="675" y="629"/>
                </a:lnTo>
                <a:lnTo>
                  <a:pt x="659" y="629"/>
                </a:lnTo>
                <a:lnTo>
                  <a:pt x="644" y="629"/>
                </a:lnTo>
                <a:lnTo>
                  <a:pt x="635" y="629"/>
                </a:lnTo>
                <a:lnTo>
                  <a:pt x="628" y="629"/>
                </a:lnTo>
                <a:lnTo>
                  <a:pt x="621" y="628"/>
                </a:lnTo>
                <a:lnTo>
                  <a:pt x="616" y="626"/>
                </a:lnTo>
                <a:lnTo>
                  <a:pt x="612" y="622"/>
                </a:lnTo>
                <a:lnTo>
                  <a:pt x="609" y="619"/>
                </a:lnTo>
                <a:lnTo>
                  <a:pt x="607" y="614"/>
                </a:lnTo>
                <a:lnTo>
                  <a:pt x="607" y="607"/>
                </a:lnTo>
                <a:lnTo>
                  <a:pt x="607" y="600"/>
                </a:lnTo>
                <a:lnTo>
                  <a:pt x="609" y="595"/>
                </a:lnTo>
                <a:lnTo>
                  <a:pt x="612" y="590"/>
                </a:lnTo>
                <a:lnTo>
                  <a:pt x="618" y="584"/>
                </a:lnTo>
                <a:lnTo>
                  <a:pt x="624" y="581"/>
                </a:lnTo>
                <a:lnTo>
                  <a:pt x="633" y="577"/>
                </a:lnTo>
                <a:lnTo>
                  <a:pt x="642" y="576"/>
                </a:lnTo>
                <a:lnTo>
                  <a:pt x="652" y="574"/>
                </a:lnTo>
                <a:lnTo>
                  <a:pt x="666" y="572"/>
                </a:lnTo>
                <a:lnTo>
                  <a:pt x="680" y="572"/>
                </a:lnTo>
                <a:lnTo>
                  <a:pt x="701" y="574"/>
                </a:lnTo>
                <a:lnTo>
                  <a:pt x="711" y="574"/>
                </a:lnTo>
                <a:lnTo>
                  <a:pt x="721" y="576"/>
                </a:lnTo>
                <a:lnTo>
                  <a:pt x="740" y="579"/>
                </a:lnTo>
                <a:lnTo>
                  <a:pt x="759" y="586"/>
                </a:lnTo>
                <a:lnTo>
                  <a:pt x="777" y="593"/>
                </a:lnTo>
                <a:lnTo>
                  <a:pt x="794" y="602"/>
                </a:lnTo>
                <a:lnTo>
                  <a:pt x="810" y="612"/>
                </a:lnTo>
                <a:lnTo>
                  <a:pt x="825" y="624"/>
                </a:lnTo>
                <a:lnTo>
                  <a:pt x="839" y="638"/>
                </a:lnTo>
                <a:lnTo>
                  <a:pt x="851" y="652"/>
                </a:lnTo>
                <a:lnTo>
                  <a:pt x="861" y="666"/>
                </a:lnTo>
                <a:lnTo>
                  <a:pt x="870" y="679"/>
                </a:lnTo>
                <a:lnTo>
                  <a:pt x="874" y="688"/>
                </a:lnTo>
                <a:lnTo>
                  <a:pt x="875" y="695"/>
                </a:lnTo>
                <a:lnTo>
                  <a:pt x="881" y="711"/>
                </a:lnTo>
                <a:lnTo>
                  <a:pt x="882" y="719"/>
                </a:lnTo>
                <a:lnTo>
                  <a:pt x="884" y="726"/>
                </a:lnTo>
                <a:lnTo>
                  <a:pt x="884" y="743"/>
                </a:lnTo>
                <a:lnTo>
                  <a:pt x="884" y="756"/>
                </a:lnTo>
                <a:lnTo>
                  <a:pt x="882" y="768"/>
                </a:lnTo>
                <a:lnTo>
                  <a:pt x="879" y="780"/>
                </a:lnTo>
                <a:lnTo>
                  <a:pt x="874" y="792"/>
                </a:lnTo>
                <a:lnTo>
                  <a:pt x="868" y="804"/>
                </a:lnTo>
                <a:lnTo>
                  <a:pt x="861" y="814"/>
                </a:lnTo>
                <a:lnTo>
                  <a:pt x="855" y="825"/>
                </a:lnTo>
                <a:lnTo>
                  <a:pt x="846" y="835"/>
                </a:lnTo>
                <a:close/>
                <a:moveTo>
                  <a:pt x="1356" y="366"/>
                </a:moveTo>
                <a:lnTo>
                  <a:pt x="1351" y="382"/>
                </a:lnTo>
                <a:lnTo>
                  <a:pt x="1344" y="399"/>
                </a:lnTo>
                <a:lnTo>
                  <a:pt x="1329" y="434"/>
                </a:lnTo>
                <a:lnTo>
                  <a:pt x="1318" y="451"/>
                </a:lnTo>
                <a:lnTo>
                  <a:pt x="1308" y="470"/>
                </a:lnTo>
                <a:lnTo>
                  <a:pt x="1296" y="489"/>
                </a:lnTo>
                <a:lnTo>
                  <a:pt x="1284" y="507"/>
                </a:lnTo>
                <a:lnTo>
                  <a:pt x="1268" y="526"/>
                </a:lnTo>
                <a:lnTo>
                  <a:pt x="1252" y="546"/>
                </a:lnTo>
                <a:lnTo>
                  <a:pt x="1220" y="586"/>
                </a:lnTo>
                <a:lnTo>
                  <a:pt x="1201" y="605"/>
                </a:lnTo>
                <a:lnTo>
                  <a:pt x="1180" y="626"/>
                </a:lnTo>
                <a:lnTo>
                  <a:pt x="1137" y="667"/>
                </a:lnTo>
                <a:lnTo>
                  <a:pt x="1116" y="686"/>
                </a:lnTo>
                <a:lnTo>
                  <a:pt x="1093" y="702"/>
                </a:lnTo>
                <a:lnTo>
                  <a:pt x="1071" y="718"/>
                </a:lnTo>
                <a:lnTo>
                  <a:pt x="1048" y="731"/>
                </a:lnTo>
                <a:lnTo>
                  <a:pt x="1041" y="735"/>
                </a:lnTo>
                <a:lnTo>
                  <a:pt x="1036" y="737"/>
                </a:lnTo>
                <a:lnTo>
                  <a:pt x="1031" y="738"/>
                </a:lnTo>
                <a:lnTo>
                  <a:pt x="1028" y="738"/>
                </a:lnTo>
                <a:lnTo>
                  <a:pt x="1022" y="738"/>
                </a:lnTo>
                <a:lnTo>
                  <a:pt x="1019" y="737"/>
                </a:lnTo>
                <a:lnTo>
                  <a:pt x="1017" y="735"/>
                </a:lnTo>
                <a:lnTo>
                  <a:pt x="1017" y="731"/>
                </a:lnTo>
                <a:lnTo>
                  <a:pt x="1017" y="726"/>
                </a:lnTo>
                <a:lnTo>
                  <a:pt x="1021" y="721"/>
                </a:lnTo>
                <a:lnTo>
                  <a:pt x="1024" y="716"/>
                </a:lnTo>
                <a:lnTo>
                  <a:pt x="1029" y="711"/>
                </a:lnTo>
                <a:lnTo>
                  <a:pt x="1057" y="683"/>
                </a:lnTo>
                <a:lnTo>
                  <a:pt x="1085" y="654"/>
                </a:lnTo>
                <a:lnTo>
                  <a:pt x="1112" y="622"/>
                </a:lnTo>
                <a:lnTo>
                  <a:pt x="1126" y="605"/>
                </a:lnTo>
                <a:lnTo>
                  <a:pt x="1138" y="588"/>
                </a:lnTo>
                <a:lnTo>
                  <a:pt x="1152" y="570"/>
                </a:lnTo>
                <a:lnTo>
                  <a:pt x="1166" y="551"/>
                </a:lnTo>
                <a:lnTo>
                  <a:pt x="1192" y="513"/>
                </a:lnTo>
                <a:lnTo>
                  <a:pt x="1218" y="474"/>
                </a:lnTo>
                <a:lnTo>
                  <a:pt x="1244" y="430"/>
                </a:lnTo>
                <a:lnTo>
                  <a:pt x="1256" y="404"/>
                </a:lnTo>
                <a:lnTo>
                  <a:pt x="1261" y="392"/>
                </a:lnTo>
                <a:lnTo>
                  <a:pt x="1266" y="380"/>
                </a:lnTo>
                <a:lnTo>
                  <a:pt x="1270" y="370"/>
                </a:lnTo>
                <a:lnTo>
                  <a:pt x="1271" y="359"/>
                </a:lnTo>
                <a:lnTo>
                  <a:pt x="1273" y="349"/>
                </a:lnTo>
                <a:lnTo>
                  <a:pt x="1273" y="340"/>
                </a:lnTo>
                <a:lnTo>
                  <a:pt x="1273" y="330"/>
                </a:lnTo>
                <a:lnTo>
                  <a:pt x="1271" y="327"/>
                </a:lnTo>
                <a:lnTo>
                  <a:pt x="1270" y="323"/>
                </a:lnTo>
                <a:lnTo>
                  <a:pt x="1268" y="321"/>
                </a:lnTo>
                <a:lnTo>
                  <a:pt x="1266" y="320"/>
                </a:lnTo>
                <a:lnTo>
                  <a:pt x="1263" y="318"/>
                </a:lnTo>
                <a:lnTo>
                  <a:pt x="1259" y="318"/>
                </a:lnTo>
                <a:lnTo>
                  <a:pt x="1254" y="318"/>
                </a:lnTo>
                <a:lnTo>
                  <a:pt x="1247" y="320"/>
                </a:lnTo>
                <a:lnTo>
                  <a:pt x="1242" y="323"/>
                </a:lnTo>
                <a:lnTo>
                  <a:pt x="1235" y="328"/>
                </a:lnTo>
                <a:lnTo>
                  <a:pt x="1220" y="340"/>
                </a:lnTo>
                <a:lnTo>
                  <a:pt x="1202" y="358"/>
                </a:lnTo>
                <a:lnTo>
                  <a:pt x="1190" y="372"/>
                </a:lnTo>
                <a:lnTo>
                  <a:pt x="1176" y="387"/>
                </a:lnTo>
                <a:lnTo>
                  <a:pt x="1164" y="403"/>
                </a:lnTo>
                <a:lnTo>
                  <a:pt x="1150" y="420"/>
                </a:lnTo>
                <a:lnTo>
                  <a:pt x="1138" y="439"/>
                </a:lnTo>
                <a:lnTo>
                  <a:pt x="1126" y="458"/>
                </a:lnTo>
                <a:lnTo>
                  <a:pt x="1102" y="498"/>
                </a:lnTo>
                <a:lnTo>
                  <a:pt x="1090" y="520"/>
                </a:lnTo>
                <a:lnTo>
                  <a:pt x="1078" y="541"/>
                </a:lnTo>
                <a:lnTo>
                  <a:pt x="1053" y="590"/>
                </a:lnTo>
                <a:lnTo>
                  <a:pt x="1031" y="640"/>
                </a:lnTo>
                <a:lnTo>
                  <a:pt x="1009" y="693"/>
                </a:lnTo>
                <a:lnTo>
                  <a:pt x="1003" y="711"/>
                </a:lnTo>
                <a:lnTo>
                  <a:pt x="1000" y="724"/>
                </a:lnTo>
                <a:lnTo>
                  <a:pt x="998" y="740"/>
                </a:lnTo>
                <a:lnTo>
                  <a:pt x="996" y="754"/>
                </a:lnTo>
                <a:lnTo>
                  <a:pt x="998" y="768"/>
                </a:lnTo>
                <a:lnTo>
                  <a:pt x="1000" y="775"/>
                </a:lnTo>
                <a:lnTo>
                  <a:pt x="1000" y="782"/>
                </a:lnTo>
                <a:lnTo>
                  <a:pt x="1005" y="792"/>
                </a:lnTo>
                <a:lnTo>
                  <a:pt x="1007" y="795"/>
                </a:lnTo>
                <a:lnTo>
                  <a:pt x="1010" y="801"/>
                </a:lnTo>
                <a:lnTo>
                  <a:pt x="1014" y="804"/>
                </a:lnTo>
                <a:lnTo>
                  <a:pt x="1019" y="807"/>
                </a:lnTo>
                <a:lnTo>
                  <a:pt x="1022" y="809"/>
                </a:lnTo>
                <a:lnTo>
                  <a:pt x="1028" y="813"/>
                </a:lnTo>
                <a:lnTo>
                  <a:pt x="1038" y="814"/>
                </a:lnTo>
                <a:lnTo>
                  <a:pt x="1045" y="816"/>
                </a:lnTo>
                <a:lnTo>
                  <a:pt x="1052" y="816"/>
                </a:lnTo>
                <a:lnTo>
                  <a:pt x="1059" y="816"/>
                </a:lnTo>
                <a:lnTo>
                  <a:pt x="1066" y="814"/>
                </a:lnTo>
                <a:lnTo>
                  <a:pt x="1074" y="811"/>
                </a:lnTo>
                <a:lnTo>
                  <a:pt x="1083" y="807"/>
                </a:lnTo>
                <a:lnTo>
                  <a:pt x="1086" y="806"/>
                </a:lnTo>
                <a:lnTo>
                  <a:pt x="1092" y="802"/>
                </a:lnTo>
                <a:lnTo>
                  <a:pt x="1100" y="794"/>
                </a:lnTo>
                <a:lnTo>
                  <a:pt x="1112" y="783"/>
                </a:lnTo>
                <a:lnTo>
                  <a:pt x="1126" y="768"/>
                </a:lnTo>
                <a:lnTo>
                  <a:pt x="1131" y="761"/>
                </a:lnTo>
                <a:lnTo>
                  <a:pt x="1138" y="756"/>
                </a:lnTo>
                <a:lnTo>
                  <a:pt x="1145" y="752"/>
                </a:lnTo>
                <a:lnTo>
                  <a:pt x="1149" y="752"/>
                </a:lnTo>
                <a:lnTo>
                  <a:pt x="1152" y="752"/>
                </a:lnTo>
                <a:lnTo>
                  <a:pt x="1159" y="752"/>
                </a:lnTo>
                <a:lnTo>
                  <a:pt x="1164" y="754"/>
                </a:lnTo>
                <a:lnTo>
                  <a:pt x="1166" y="756"/>
                </a:lnTo>
                <a:lnTo>
                  <a:pt x="1173" y="761"/>
                </a:lnTo>
                <a:lnTo>
                  <a:pt x="1180" y="766"/>
                </a:lnTo>
                <a:lnTo>
                  <a:pt x="1185" y="775"/>
                </a:lnTo>
                <a:lnTo>
                  <a:pt x="1188" y="783"/>
                </a:lnTo>
                <a:lnTo>
                  <a:pt x="1190" y="790"/>
                </a:lnTo>
                <a:lnTo>
                  <a:pt x="1190" y="799"/>
                </a:lnTo>
                <a:lnTo>
                  <a:pt x="1190" y="806"/>
                </a:lnTo>
                <a:lnTo>
                  <a:pt x="1188" y="811"/>
                </a:lnTo>
                <a:lnTo>
                  <a:pt x="1187" y="816"/>
                </a:lnTo>
                <a:lnTo>
                  <a:pt x="1183" y="820"/>
                </a:lnTo>
                <a:lnTo>
                  <a:pt x="1175" y="832"/>
                </a:lnTo>
                <a:lnTo>
                  <a:pt x="1169" y="837"/>
                </a:lnTo>
                <a:lnTo>
                  <a:pt x="1162" y="844"/>
                </a:lnTo>
                <a:lnTo>
                  <a:pt x="1147" y="856"/>
                </a:lnTo>
                <a:lnTo>
                  <a:pt x="1126" y="868"/>
                </a:lnTo>
                <a:lnTo>
                  <a:pt x="1114" y="875"/>
                </a:lnTo>
                <a:lnTo>
                  <a:pt x="1102" y="880"/>
                </a:lnTo>
                <a:lnTo>
                  <a:pt x="1078" y="889"/>
                </a:lnTo>
                <a:lnTo>
                  <a:pt x="1067" y="892"/>
                </a:lnTo>
                <a:lnTo>
                  <a:pt x="1055" y="894"/>
                </a:lnTo>
                <a:lnTo>
                  <a:pt x="1045" y="896"/>
                </a:lnTo>
                <a:lnTo>
                  <a:pt x="1033" y="896"/>
                </a:lnTo>
                <a:lnTo>
                  <a:pt x="1019" y="894"/>
                </a:lnTo>
                <a:lnTo>
                  <a:pt x="1012" y="894"/>
                </a:lnTo>
                <a:lnTo>
                  <a:pt x="1005" y="890"/>
                </a:lnTo>
                <a:lnTo>
                  <a:pt x="995" y="889"/>
                </a:lnTo>
                <a:lnTo>
                  <a:pt x="986" y="885"/>
                </a:lnTo>
                <a:lnTo>
                  <a:pt x="977" y="880"/>
                </a:lnTo>
                <a:lnTo>
                  <a:pt x="969" y="875"/>
                </a:lnTo>
                <a:lnTo>
                  <a:pt x="962" y="870"/>
                </a:lnTo>
                <a:lnTo>
                  <a:pt x="955" y="865"/>
                </a:lnTo>
                <a:lnTo>
                  <a:pt x="948" y="858"/>
                </a:lnTo>
                <a:lnTo>
                  <a:pt x="943" y="851"/>
                </a:lnTo>
                <a:lnTo>
                  <a:pt x="938" y="844"/>
                </a:lnTo>
                <a:lnTo>
                  <a:pt x="934" y="835"/>
                </a:lnTo>
                <a:lnTo>
                  <a:pt x="931" y="826"/>
                </a:lnTo>
                <a:lnTo>
                  <a:pt x="927" y="816"/>
                </a:lnTo>
                <a:lnTo>
                  <a:pt x="925" y="807"/>
                </a:lnTo>
                <a:lnTo>
                  <a:pt x="924" y="797"/>
                </a:lnTo>
                <a:lnTo>
                  <a:pt x="924" y="785"/>
                </a:lnTo>
                <a:lnTo>
                  <a:pt x="922" y="773"/>
                </a:lnTo>
                <a:lnTo>
                  <a:pt x="924" y="754"/>
                </a:lnTo>
                <a:lnTo>
                  <a:pt x="925" y="742"/>
                </a:lnTo>
                <a:lnTo>
                  <a:pt x="927" y="731"/>
                </a:lnTo>
                <a:lnTo>
                  <a:pt x="931" y="709"/>
                </a:lnTo>
                <a:lnTo>
                  <a:pt x="938" y="686"/>
                </a:lnTo>
                <a:lnTo>
                  <a:pt x="957" y="631"/>
                </a:lnTo>
                <a:lnTo>
                  <a:pt x="976" y="581"/>
                </a:lnTo>
                <a:lnTo>
                  <a:pt x="996" y="534"/>
                </a:lnTo>
                <a:lnTo>
                  <a:pt x="1009" y="512"/>
                </a:lnTo>
                <a:lnTo>
                  <a:pt x="1019" y="491"/>
                </a:lnTo>
                <a:lnTo>
                  <a:pt x="1031" y="470"/>
                </a:lnTo>
                <a:lnTo>
                  <a:pt x="1041" y="451"/>
                </a:lnTo>
                <a:lnTo>
                  <a:pt x="1053" y="434"/>
                </a:lnTo>
                <a:lnTo>
                  <a:pt x="1066" y="417"/>
                </a:lnTo>
                <a:lnTo>
                  <a:pt x="1078" y="399"/>
                </a:lnTo>
                <a:lnTo>
                  <a:pt x="1092" y="384"/>
                </a:lnTo>
                <a:lnTo>
                  <a:pt x="1104" y="370"/>
                </a:lnTo>
                <a:lnTo>
                  <a:pt x="1118" y="356"/>
                </a:lnTo>
                <a:lnTo>
                  <a:pt x="1142" y="332"/>
                </a:lnTo>
                <a:lnTo>
                  <a:pt x="1166" y="313"/>
                </a:lnTo>
                <a:lnTo>
                  <a:pt x="1188" y="295"/>
                </a:lnTo>
                <a:lnTo>
                  <a:pt x="1201" y="287"/>
                </a:lnTo>
                <a:lnTo>
                  <a:pt x="1211" y="282"/>
                </a:lnTo>
                <a:lnTo>
                  <a:pt x="1221" y="275"/>
                </a:lnTo>
                <a:lnTo>
                  <a:pt x="1233" y="270"/>
                </a:lnTo>
                <a:lnTo>
                  <a:pt x="1254" y="263"/>
                </a:lnTo>
                <a:lnTo>
                  <a:pt x="1265" y="259"/>
                </a:lnTo>
                <a:lnTo>
                  <a:pt x="1273" y="257"/>
                </a:lnTo>
                <a:lnTo>
                  <a:pt x="1284" y="256"/>
                </a:lnTo>
                <a:lnTo>
                  <a:pt x="1294" y="256"/>
                </a:lnTo>
                <a:lnTo>
                  <a:pt x="1303" y="256"/>
                </a:lnTo>
                <a:lnTo>
                  <a:pt x="1313" y="257"/>
                </a:lnTo>
                <a:lnTo>
                  <a:pt x="1320" y="259"/>
                </a:lnTo>
                <a:lnTo>
                  <a:pt x="1329" y="263"/>
                </a:lnTo>
                <a:lnTo>
                  <a:pt x="1335" y="268"/>
                </a:lnTo>
                <a:lnTo>
                  <a:pt x="1342" y="273"/>
                </a:lnTo>
                <a:lnTo>
                  <a:pt x="1348" y="278"/>
                </a:lnTo>
                <a:lnTo>
                  <a:pt x="1353" y="285"/>
                </a:lnTo>
                <a:lnTo>
                  <a:pt x="1354" y="289"/>
                </a:lnTo>
                <a:lnTo>
                  <a:pt x="1356" y="292"/>
                </a:lnTo>
                <a:lnTo>
                  <a:pt x="1360" y="301"/>
                </a:lnTo>
                <a:lnTo>
                  <a:pt x="1361" y="309"/>
                </a:lnTo>
                <a:lnTo>
                  <a:pt x="1363" y="320"/>
                </a:lnTo>
                <a:lnTo>
                  <a:pt x="1363" y="330"/>
                </a:lnTo>
                <a:lnTo>
                  <a:pt x="1361" y="340"/>
                </a:lnTo>
                <a:lnTo>
                  <a:pt x="1360" y="353"/>
                </a:lnTo>
                <a:lnTo>
                  <a:pt x="1356" y="366"/>
                </a:lnTo>
                <a:close/>
                <a:moveTo>
                  <a:pt x="1425" y="750"/>
                </a:moveTo>
                <a:lnTo>
                  <a:pt x="1413" y="762"/>
                </a:lnTo>
                <a:lnTo>
                  <a:pt x="1399" y="780"/>
                </a:lnTo>
                <a:lnTo>
                  <a:pt x="1022" y="1302"/>
                </a:lnTo>
                <a:lnTo>
                  <a:pt x="1012" y="1312"/>
                </a:lnTo>
                <a:lnTo>
                  <a:pt x="1007" y="1318"/>
                </a:lnTo>
                <a:lnTo>
                  <a:pt x="1002" y="1323"/>
                </a:lnTo>
                <a:lnTo>
                  <a:pt x="991" y="1332"/>
                </a:lnTo>
                <a:lnTo>
                  <a:pt x="979" y="1338"/>
                </a:lnTo>
                <a:lnTo>
                  <a:pt x="967" y="1345"/>
                </a:lnTo>
                <a:lnTo>
                  <a:pt x="953" y="1349"/>
                </a:lnTo>
                <a:lnTo>
                  <a:pt x="938" y="1352"/>
                </a:lnTo>
                <a:lnTo>
                  <a:pt x="922" y="1354"/>
                </a:lnTo>
                <a:lnTo>
                  <a:pt x="941" y="1321"/>
                </a:lnTo>
                <a:lnTo>
                  <a:pt x="969" y="1280"/>
                </a:lnTo>
                <a:lnTo>
                  <a:pt x="1002" y="1228"/>
                </a:lnTo>
                <a:lnTo>
                  <a:pt x="1041" y="1165"/>
                </a:lnTo>
                <a:lnTo>
                  <a:pt x="1330" y="737"/>
                </a:lnTo>
                <a:lnTo>
                  <a:pt x="1342" y="723"/>
                </a:lnTo>
                <a:lnTo>
                  <a:pt x="1353" y="711"/>
                </a:lnTo>
                <a:lnTo>
                  <a:pt x="1363" y="700"/>
                </a:lnTo>
                <a:lnTo>
                  <a:pt x="1374" y="692"/>
                </a:lnTo>
                <a:lnTo>
                  <a:pt x="1384" y="685"/>
                </a:lnTo>
                <a:lnTo>
                  <a:pt x="1393" y="681"/>
                </a:lnTo>
                <a:lnTo>
                  <a:pt x="1403" y="678"/>
                </a:lnTo>
                <a:lnTo>
                  <a:pt x="1412" y="676"/>
                </a:lnTo>
                <a:lnTo>
                  <a:pt x="1425" y="678"/>
                </a:lnTo>
                <a:lnTo>
                  <a:pt x="1436" y="681"/>
                </a:lnTo>
                <a:lnTo>
                  <a:pt x="1444" y="688"/>
                </a:lnTo>
                <a:lnTo>
                  <a:pt x="1448" y="692"/>
                </a:lnTo>
                <a:lnTo>
                  <a:pt x="1450" y="695"/>
                </a:lnTo>
                <a:lnTo>
                  <a:pt x="1451" y="700"/>
                </a:lnTo>
                <a:lnTo>
                  <a:pt x="1451" y="705"/>
                </a:lnTo>
                <a:lnTo>
                  <a:pt x="1451" y="709"/>
                </a:lnTo>
                <a:lnTo>
                  <a:pt x="1450" y="712"/>
                </a:lnTo>
                <a:lnTo>
                  <a:pt x="1444" y="723"/>
                </a:lnTo>
                <a:lnTo>
                  <a:pt x="1436" y="735"/>
                </a:lnTo>
                <a:lnTo>
                  <a:pt x="1425" y="750"/>
                </a:lnTo>
                <a:close/>
                <a:moveTo>
                  <a:pt x="1389" y="918"/>
                </a:moveTo>
                <a:lnTo>
                  <a:pt x="1401" y="906"/>
                </a:lnTo>
                <a:lnTo>
                  <a:pt x="1412" y="896"/>
                </a:lnTo>
                <a:lnTo>
                  <a:pt x="1420" y="889"/>
                </a:lnTo>
                <a:lnTo>
                  <a:pt x="1427" y="884"/>
                </a:lnTo>
                <a:lnTo>
                  <a:pt x="1450" y="873"/>
                </a:lnTo>
                <a:lnTo>
                  <a:pt x="1470" y="863"/>
                </a:lnTo>
                <a:lnTo>
                  <a:pt x="1515" y="837"/>
                </a:lnTo>
                <a:lnTo>
                  <a:pt x="1547" y="818"/>
                </a:lnTo>
                <a:lnTo>
                  <a:pt x="1564" y="804"/>
                </a:lnTo>
                <a:lnTo>
                  <a:pt x="1578" y="788"/>
                </a:lnTo>
                <a:lnTo>
                  <a:pt x="1585" y="782"/>
                </a:lnTo>
                <a:lnTo>
                  <a:pt x="1591" y="775"/>
                </a:lnTo>
                <a:lnTo>
                  <a:pt x="1602" y="759"/>
                </a:lnTo>
                <a:lnTo>
                  <a:pt x="1609" y="743"/>
                </a:lnTo>
                <a:lnTo>
                  <a:pt x="1612" y="735"/>
                </a:lnTo>
                <a:lnTo>
                  <a:pt x="1616" y="726"/>
                </a:lnTo>
                <a:lnTo>
                  <a:pt x="1617" y="718"/>
                </a:lnTo>
                <a:lnTo>
                  <a:pt x="1619" y="709"/>
                </a:lnTo>
                <a:lnTo>
                  <a:pt x="1619" y="700"/>
                </a:lnTo>
                <a:lnTo>
                  <a:pt x="1619" y="692"/>
                </a:lnTo>
                <a:lnTo>
                  <a:pt x="1619" y="679"/>
                </a:lnTo>
                <a:lnTo>
                  <a:pt x="1617" y="669"/>
                </a:lnTo>
                <a:lnTo>
                  <a:pt x="1616" y="659"/>
                </a:lnTo>
                <a:lnTo>
                  <a:pt x="1614" y="654"/>
                </a:lnTo>
                <a:lnTo>
                  <a:pt x="1611" y="650"/>
                </a:lnTo>
                <a:lnTo>
                  <a:pt x="1607" y="640"/>
                </a:lnTo>
                <a:lnTo>
                  <a:pt x="1600" y="631"/>
                </a:lnTo>
                <a:lnTo>
                  <a:pt x="1593" y="621"/>
                </a:lnTo>
                <a:lnTo>
                  <a:pt x="1586" y="612"/>
                </a:lnTo>
                <a:lnTo>
                  <a:pt x="1574" y="603"/>
                </a:lnTo>
                <a:lnTo>
                  <a:pt x="1564" y="595"/>
                </a:lnTo>
                <a:lnTo>
                  <a:pt x="1550" y="588"/>
                </a:lnTo>
                <a:lnTo>
                  <a:pt x="1538" y="581"/>
                </a:lnTo>
                <a:lnTo>
                  <a:pt x="1522" y="577"/>
                </a:lnTo>
                <a:lnTo>
                  <a:pt x="1508" y="574"/>
                </a:lnTo>
                <a:lnTo>
                  <a:pt x="1491" y="572"/>
                </a:lnTo>
                <a:lnTo>
                  <a:pt x="1476" y="570"/>
                </a:lnTo>
                <a:lnTo>
                  <a:pt x="1448" y="572"/>
                </a:lnTo>
                <a:lnTo>
                  <a:pt x="1434" y="574"/>
                </a:lnTo>
                <a:lnTo>
                  <a:pt x="1422" y="577"/>
                </a:lnTo>
                <a:lnTo>
                  <a:pt x="1410" y="579"/>
                </a:lnTo>
                <a:lnTo>
                  <a:pt x="1398" y="584"/>
                </a:lnTo>
                <a:lnTo>
                  <a:pt x="1386" y="590"/>
                </a:lnTo>
                <a:lnTo>
                  <a:pt x="1375" y="595"/>
                </a:lnTo>
                <a:lnTo>
                  <a:pt x="1348" y="609"/>
                </a:lnTo>
                <a:lnTo>
                  <a:pt x="1325" y="619"/>
                </a:lnTo>
                <a:lnTo>
                  <a:pt x="1310" y="624"/>
                </a:lnTo>
                <a:lnTo>
                  <a:pt x="1303" y="626"/>
                </a:lnTo>
                <a:lnTo>
                  <a:pt x="1297" y="626"/>
                </a:lnTo>
                <a:lnTo>
                  <a:pt x="1290" y="626"/>
                </a:lnTo>
                <a:lnTo>
                  <a:pt x="1284" y="622"/>
                </a:lnTo>
                <a:lnTo>
                  <a:pt x="1278" y="619"/>
                </a:lnTo>
                <a:lnTo>
                  <a:pt x="1275" y="612"/>
                </a:lnTo>
                <a:lnTo>
                  <a:pt x="1282" y="602"/>
                </a:lnTo>
                <a:lnTo>
                  <a:pt x="1289" y="591"/>
                </a:lnTo>
                <a:lnTo>
                  <a:pt x="1299" y="581"/>
                </a:lnTo>
                <a:lnTo>
                  <a:pt x="1310" y="570"/>
                </a:lnTo>
                <a:lnTo>
                  <a:pt x="1322" y="562"/>
                </a:lnTo>
                <a:lnTo>
                  <a:pt x="1334" y="553"/>
                </a:lnTo>
                <a:lnTo>
                  <a:pt x="1348" y="545"/>
                </a:lnTo>
                <a:lnTo>
                  <a:pt x="1363" y="536"/>
                </a:lnTo>
                <a:lnTo>
                  <a:pt x="1380" y="527"/>
                </a:lnTo>
                <a:lnTo>
                  <a:pt x="1398" y="520"/>
                </a:lnTo>
                <a:lnTo>
                  <a:pt x="1417" y="513"/>
                </a:lnTo>
                <a:lnTo>
                  <a:pt x="1434" y="508"/>
                </a:lnTo>
                <a:lnTo>
                  <a:pt x="1453" y="505"/>
                </a:lnTo>
                <a:lnTo>
                  <a:pt x="1472" y="503"/>
                </a:lnTo>
                <a:lnTo>
                  <a:pt x="1491" y="501"/>
                </a:lnTo>
                <a:lnTo>
                  <a:pt x="1510" y="503"/>
                </a:lnTo>
                <a:lnTo>
                  <a:pt x="1533" y="505"/>
                </a:lnTo>
                <a:lnTo>
                  <a:pt x="1555" y="508"/>
                </a:lnTo>
                <a:lnTo>
                  <a:pt x="1576" y="512"/>
                </a:lnTo>
                <a:lnTo>
                  <a:pt x="1595" y="519"/>
                </a:lnTo>
                <a:lnTo>
                  <a:pt x="1612" y="526"/>
                </a:lnTo>
                <a:lnTo>
                  <a:pt x="1630" y="534"/>
                </a:lnTo>
                <a:lnTo>
                  <a:pt x="1645" y="543"/>
                </a:lnTo>
                <a:lnTo>
                  <a:pt x="1659" y="555"/>
                </a:lnTo>
                <a:lnTo>
                  <a:pt x="1669" y="567"/>
                </a:lnTo>
                <a:lnTo>
                  <a:pt x="1680" y="579"/>
                </a:lnTo>
                <a:lnTo>
                  <a:pt x="1688" y="591"/>
                </a:lnTo>
                <a:lnTo>
                  <a:pt x="1692" y="598"/>
                </a:lnTo>
                <a:lnTo>
                  <a:pt x="1694" y="607"/>
                </a:lnTo>
                <a:lnTo>
                  <a:pt x="1697" y="614"/>
                </a:lnTo>
                <a:lnTo>
                  <a:pt x="1699" y="621"/>
                </a:lnTo>
                <a:lnTo>
                  <a:pt x="1704" y="636"/>
                </a:lnTo>
                <a:lnTo>
                  <a:pt x="1706" y="652"/>
                </a:lnTo>
                <a:lnTo>
                  <a:pt x="1706" y="667"/>
                </a:lnTo>
                <a:lnTo>
                  <a:pt x="1706" y="683"/>
                </a:lnTo>
                <a:lnTo>
                  <a:pt x="1704" y="698"/>
                </a:lnTo>
                <a:lnTo>
                  <a:pt x="1700" y="714"/>
                </a:lnTo>
                <a:lnTo>
                  <a:pt x="1697" y="730"/>
                </a:lnTo>
                <a:lnTo>
                  <a:pt x="1692" y="743"/>
                </a:lnTo>
                <a:lnTo>
                  <a:pt x="1685" y="759"/>
                </a:lnTo>
                <a:lnTo>
                  <a:pt x="1676" y="775"/>
                </a:lnTo>
                <a:lnTo>
                  <a:pt x="1673" y="782"/>
                </a:lnTo>
                <a:lnTo>
                  <a:pt x="1668" y="788"/>
                </a:lnTo>
                <a:lnTo>
                  <a:pt x="1657" y="804"/>
                </a:lnTo>
                <a:lnTo>
                  <a:pt x="1645" y="820"/>
                </a:lnTo>
                <a:lnTo>
                  <a:pt x="1631" y="833"/>
                </a:lnTo>
                <a:lnTo>
                  <a:pt x="1617" y="846"/>
                </a:lnTo>
                <a:lnTo>
                  <a:pt x="1604" y="858"/>
                </a:lnTo>
                <a:lnTo>
                  <a:pt x="1588" y="868"/>
                </a:lnTo>
                <a:lnTo>
                  <a:pt x="1572" y="878"/>
                </a:lnTo>
                <a:lnTo>
                  <a:pt x="1555" y="887"/>
                </a:lnTo>
                <a:lnTo>
                  <a:pt x="1538" y="894"/>
                </a:lnTo>
                <a:lnTo>
                  <a:pt x="1519" y="901"/>
                </a:lnTo>
                <a:lnTo>
                  <a:pt x="1500" y="906"/>
                </a:lnTo>
                <a:lnTo>
                  <a:pt x="1479" y="911"/>
                </a:lnTo>
                <a:lnTo>
                  <a:pt x="1458" y="915"/>
                </a:lnTo>
                <a:lnTo>
                  <a:pt x="1436" y="916"/>
                </a:lnTo>
                <a:lnTo>
                  <a:pt x="1413" y="918"/>
                </a:lnTo>
                <a:lnTo>
                  <a:pt x="1389" y="918"/>
                </a:lnTo>
                <a:close/>
                <a:moveTo>
                  <a:pt x="1934" y="880"/>
                </a:moveTo>
                <a:lnTo>
                  <a:pt x="1944" y="878"/>
                </a:lnTo>
                <a:lnTo>
                  <a:pt x="1955" y="877"/>
                </a:lnTo>
                <a:lnTo>
                  <a:pt x="1974" y="871"/>
                </a:lnTo>
                <a:lnTo>
                  <a:pt x="1991" y="865"/>
                </a:lnTo>
                <a:lnTo>
                  <a:pt x="2000" y="859"/>
                </a:lnTo>
                <a:lnTo>
                  <a:pt x="2008" y="854"/>
                </a:lnTo>
                <a:lnTo>
                  <a:pt x="2024" y="844"/>
                </a:lnTo>
                <a:lnTo>
                  <a:pt x="2040" y="832"/>
                </a:lnTo>
                <a:lnTo>
                  <a:pt x="2048" y="825"/>
                </a:lnTo>
                <a:lnTo>
                  <a:pt x="2055" y="816"/>
                </a:lnTo>
                <a:lnTo>
                  <a:pt x="2069" y="801"/>
                </a:lnTo>
                <a:lnTo>
                  <a:pt x="2079" y="785"/>
                </a:lnTo>
                <a:lnTo>
                  <a:pt x="2090" y="769"/>
                </a:lnTo>
                <a:lnTo>
                  <a:pt x="2098" y="752"/>
                </a:lnTo>
                <a:lnTo>
                  <a:pt x="2105" y="735"/>
                </a:lnTo>
                <a:lnTo>
                  <a:pt x="2112" y="718"/>
                </a:lnTo>
                <a:lnTo>
                  <a:pt x="2114" y="709"/>
                </a:lnTo>
                <a:lnTo>
                  <a:pt x="2116" y="700"/>
                </a:lnTo>
                <a:lnTo>
                  <a:pt x="2117" y="683"/>
                </a:lnTo>
                <a:lnTo>
                  <a:pt x="2119" y="664"/>
                </a:lnTo>
                <a:lnTo>
                  <a:pt x="2117" y="648"/>
                </a:lnTo>
                <a:lnTo>
                  <a:pt x="2116" y="631"/>
                </a:lnTo>
                <a:lnTo>
                  <a:pt x="2114" y="624"/>
                </a:lnTo>
                <a:lnTo>
                  <a:pt x="2112" y="617"/>
                </a:lnTo>
                <a:lnTo>
                  <a:pt x="2105" y="602"/>
                </a:lnTo>
                <a:lnTo>
                  <a:pt x="2100" y="590"/>
                </a:lnTo>
                <a:lnTo>
                  <a:pt x="2095" y="579"/>
                </a:lnTo>
                <a:lnTo>
                  <a:pt x="2088" y="567"/>
                </a:lnTo>
                <a:lnTo>
                  <a:pt x="2079" y="558"/>
                </a:lnTo>
                <a:lnTo>
                  <a:pt x="2071" y="548"/>
                </a:lnTo>
                <a:lnTo>
                  <a:pt x="2062" y="541"/>
                </a:lnTo>
                <a:lnTo>
                  <a:pt x="2052" y="532"/>
                </a:lnTo>
                <a:lnTo>
                  <a:pt x="2041" y="526"/>
                </a:lnTo>
                <a:lnTo>
                  <a:pt x="2029" y="520"/>
                </a:lnTo>
                <a:lnTo>
                  <a:pt x="2017" y="515"/>
                </a:lnTo>
                <a:lnTo>
                  <a:pt x="2005" y="512"/>
                </a:lnTo>
                <a:lnTo>
                  <a:pt x="1991" y="507"/>
                </a:lnTo>
                <a:lnTo>
                  <a:pt x="1982" y="507"/>
                </a:lnTo>
                <a:lnTo>
                  <a:pt x="1976" y="505"/>
                </a:lnTo>
                <a:lnTo>
                  <a:pt x="1960" y="503"/>
                </a:lnTo>
                <a:lnTo>
                  <a:pt x="1944" y="501"/>
                </a:lnTo>
                <a:lnTo>
                  <a:pt x="1927" y="501"/>
                </a:lnTo>
                <a:lnTo>
                  <a:pt x="1910" y="503"/>
                </a:lnTo>
                <a:lnTo>
                  <a:pt x="1887" y="507"/>
                </a:lnTo>
                <a:lnTo>
                  <a:pt x="1858" y="515"/>
                </a:lnTo>
                <a:lnTo>
                  <a:pt x="1822" y="526"/>
                </a:lnTo>
                <a:lnTo>
                  <a:pt x="1792" y="536"/>
                </a:lnTo>
                <a:lnTo>
                  <a:pt x="1785" y="538"/>
                </a:lnTo>
                <a:lnTo>
                  <a:pt x="1780" y="539"/>
                </a:lnTo>
                <a:lnTo>
                  <a:pt x="1775" y="539"/>
                </a:lnTo>
                <a:lnTo>
                  <a:pt x="1770" y="538"/>
                </a:lnTo>
                <a:lnTo>
                  <a:pt x="1766" y="534"/>
                </a:lnTo>
                <a:lnTo>
                  <a:pt x="1763" y="531"/>
                </a:lnTo>
                <a:lnTo>
                  <a:pt x="1761" y="527"/>
                </a:lnTo>
                <a:lnTo>
                  <a:pt x="1761" y="524"/>
                </a:lnTo>
                <a:lnTo>
                  <a:pt x="1761" y="520"/>
                </a:lnTo>
                <a:lnTo>
                  <a:pt x="1761" y="515"/>
                </a:lnTo>
                <a:lnTo>
                  <a:pt x="1763" y="512"/>
                </a:lnTo>
                <a:lnTo>
                  <a:pt x="1764" y="507"/>
                </a:lnTo>
                <a:lnTo>
                  <a:pt x="1768" y="501"/>
                </a:lnTo>
                <a:lnTo>
                  <a:pt x="1773" y="498"/>
                </a:lnTo>
                <a:lnTo>
                  <a:pt x="1780" y="493"/>
                </a:lnTo>
                <a:lnTo>
                  <a:pt x="1787" y="487"/>
                </a:lnTo>
                <a:lnTo>
                  <a:pt x="1796" y="482"/>
                </a:lnTo>
                <a:lnTo>
                  <a:pt x="1806" y="477"/>
                </a:lnTo>
                <a:lnTo>
                  <a:pt x="1832" y="467"/>
                </a:lnTo>
                <a:lnTo>
                  <a:pt x="1848" y="462"/>
                </a:lnTo>
                <a:lnTo>
                  <a:pt x="1863" y="456"/>
                </a:lnTo>
                <a:lnTo>
                  <a:pt x="1891" y="448"/>
                </a:lnTo>
                <a:lnTo>
                  <a:pt x="1920" y="443"/>
                </a:lnTo>
                <a:lnTo>
                  <a:pt x="1934" y="441"/>
                </a:lnTo>
                <a:lnTo>
                  <a:pt x="1946" y="441"/>
                </a:lnTo>
                <a:lnTo>
                  <a:pt x="1972" y="441"/>
                </a:lnTo>
                <a:lnTo>
                  <a:pt x="1996" y="443"/>
                </a:lnTo>
                <a:lnTo>
                  <a:pt x="2020" y="446"/>
                </a:lnTo>
                <a:lnTo>
                  <a:pt x="2031" y="448"/>
                </a:lnTo>
                <a:lnTo>
                  <a:pt x="2043" y="449"/>
                </a:lnTo>
                <a:lnTo>
                  <a:pt x="2064" y="456"/>
                </a:lnTo>
                <a:lnTo>
                  <a:pt x="2083" y="463"/>
                </a:lnTo>
                <a:lnTo>
                  <a:pt x="2093" y="468"/>
                </a:lnTo>
                <a:lnTo>
                  <a:pt x="2102" y="472"/>
                </a:lnTo>
                <a:lnTo>
                  <a:pt x="2119" y="482"/>
                </a:lnTo>
                <a:lnTo>
                  <a:pt x="2129" y="489"/>
                </a:lnTo>
                <a:lnTo>
                  <a:pt x="2138" y="496"/>
                </a:lnTo>
                <a:lnTo>
                  <a:pt x="2145" y="503"/>
                </a:lnTo>
                <a:lnTo>
                  <a:pt x="2154" y="510"/>
                </a:lnTo>
                <a:lnTo>
                  <a:pt x="2161" y="519"/>
                </a:lnTo>
                <a:lnTo>
                  <a:pt x="2168" y="527"/>
                </a:lnTo>
                <a:lnTo>
                  <a:pt x="2173" y="536"/>
                </a:lnTo>
                <a:lnTo>
                  <a:pt x="2178" y="545"/>
                </a:lnTo>
                <a:lnTo>
                  <a:pt x="2188" y="564"/>
                </a:lnTo>
                <a:lnTo>
                  <a:pt x="2195" y="584"/>
                </a:lnTo>
                <a:lnTo>
                  <a:pt x="2199" y="595"/>
                </a:lnTo>
                <a:lnTo>
                  <a:pt x="2200" y="607"/>
                </a:lnTo>
                <a:lnTo>
                  <a:pt x="2202" y="619"/>
                </a:lnTo>
                <a:lnTo>
                  <a:pt x="2204" y="631"/>
                </a:lnTo>
                <a:lnTo>
                  <a:pt x="2204" y="648"/>
                </a:lnTo>
                <a:lnTo>
                  <a:pt x="2204" y="664"/>
                </a:lnTo>
                <a:lnTo>
                  <a:pt x="2204" y="681"/>
                </a:lnTo>
                <a:lnTo>
                  <a:pt x="2202" y="697"/>
                </a:lnTo>
                <a:lnTo>
                  <a:pt x="2199" y="712"/>
                </a:lnTo>
                <a:lnTo>
                  <a:pt x="2195" y="726"/>
                </a:lnTo>
                <a:lnTo>
                  <a:pt x="2190" y="742"/>
                </a:lnTo>
                <a:lnTo>
                  <a:pt x="2185" y="756"/>
                </a:lnTo>
                <a:lnTo>
                  <a:pt x="2178" y="769"/>
                </a:lnTo>
                <a:lnTo>
                  <a:pt x="2171" y="782"/>
                </a:lnTo>
                <a:lnTo>
                  <a:pt x="2162" y="795"/>
                </a:lnTo>
                <a:lnTo>
                  <a:pt x="2154" y="807"/>
                </a:lnTo>
                <a:lnTo>
                  <a:pt x="2143" y="818"/>
                </a:lnTo>
                <a:lnTo>
                  <a:pt x="2133" y="830"/>
                </a:lnTo>
                <a:lnTo>
                  <a:pt x="2121" y="840"/>
                </a:lnTo>
                <a:lnTo>
                  <a:pt x="2107" y="851"/>
                </a:lnTo>
                <a:lnTo>
                  <a:pt x="2085" y="866"/>
                </a:lnTo>
                <a:lnTo>
                  <a:pt x="2062" y="880"/>
                </a:lnTo>
                <a:lnTo>
                  <a:pt x="2052" y="885"/>
                </a:lnTo>
                <a:lnTo>
                  <a:pt x="2040" y="890"/>
                </a:lnTo>
                <a:lnTo>
                  <a:pt x="2017" y="899"/>
                </a:lnTo>
                <a:lnTo>
                  <a:pt x="2005" y="903"/>
                </a:lnTo>
                <a:lnTo>
                  <a:pt x="1993" y="904"/>
                </a:lnTo>
                <a:lnTo>
                  <a:pt x="1981" y="908"/>
                </a:lnTo>
                <a:lnTo>
                  <a:pt x="1969" y="909"/>
                </a:lnTo>
                <a:lnTo>
                  <a:pt x="1956" y="909"/>
                </a:lnTo>
                <a:lnTo>
                  <a:pt x="1944" y="911"/>
                </a:lnTo>
                <a:lnTo>
                  <a:pt x="1920" y="911"/>
                </a:lnTo>
                <a:lnTo>
                  <a:pt x="1913" y="908"/>
                </a:lnTo>
                <a:lnTo>
                  <a:pt x="1908" y="904"/>
                </a:lnTo>
                <a:lnTo>
                  <a:pt x="1905" y="901"/>
                </a:lnTo>
                <a:lnTo>
                  <a:pt x="1903" y="897"/>
                </a:lnTo>
                <a:lnTo>
                  <a:pt x="1903" y="896"/>
                </a:lnTo>
                <a:lnTo>
                  <a:pt x="1903" y="894"/>
                </a:lnTo>
                <a:lnTo>
                  <a:pt x="1905" y="890"/>
                </a:lnTo>
                <a:lnTo>
                  <a:pt x="1908" y="889"/>
                </a:lnTo>
                <a:lnTo>
                  <a:pt x="1912" y="887"/>
                </a:lnTo>
                <a:lnTo>
                  <a:pt x="1915" y="885"/>
                </a:lnTo>
                <a:lnTo>
                  <a:pt x="1920" y="884"/>
                </a:lnTo>
                <a:lnTo>
                  <a:pt x="1934" y="880"/>
                </a:lnTo>
                <a:close/>
                <a:moveTo>
                  <a:pt x="1733" y="863"/>
                </a:moveTo>
                <a:lnTo>
                  <a:pt x="1733" y="861"/>
                </a:lnTo>
                <a:lnTo>
                  <a:pt x="1735" y="858"/>
                </a:lnTo>
                <a:lnTo>
                  <a:pt x="1742" y="852"/>
                </a:lnTo>
                <a:lnTo>
                  <a:pt x="1754" y="847"/>
                </a:lnTo>
                <a:lnTo>
                  <a:pt x="1770" y="842"/>
                </a:lnTo>
                <a:lnTo>
                  <a:pt x="1780" y="839"/>
                </a:lnTo>
                <a:lnTo>
                  <a:pt x="1789" y="835"/>
                </a:lnTo>
                <a:lnTo>
                  <a:pt x="1799" y="830"/>
                </a:lnTo>
                <a:lnTo>
                  <a:pt x="1808" y="825"/>
                </a:lnTo>
                <a:lnTo>
                  <a:pt x="1818" y="820"/>
                </a:lnTo>
                <a:lnTo>
                  <a:pt x="1823" y="816"/>
                </a:lnTo>
                <a:lnTo>
                  <a:pt x="1828" y="813"/>
                </a:lnTo>
                <a:lnTo>
                  <a:pt x="1839" y="806"/>
                </a:lnTo>
                <a:lnTo>
                  <a:pt x="1849" y="799"/>
                </a:lnTo>
                <a:lnTo>
                  <a:pt x="1860" y="790"/>
                </a:lnTo>
                <a:lnTo>
                  <a:pt x="1868" y="783"/>
                </a:lnTo>
                <a:lnTo>
                  <a:pt x="1886" y="768"/>
                </a:lnTo>
                <a:lnTo>
                  <a:pt x="1901" y="752"/>
                </a:lnTo>
                <a:lnTo>
                  <a:pt x="1912" y="737"/>
                </a:lnTo>
                <a:lnTo>
                  <a:pt x="1917" y="730"/>
                </a:lnTo>
                <a:lnTo>
                  <a:pt x="1918" y="724"/>
                </a:lnTo>
                <a:lnTo>
                  <a:pt x="1920" y="719"/>
                </a:lnTo>
                <a:lnTo>
                  <a:pt x="1920" y="712"/>
                </a:lnTo>
                <a:lnTo>
                  <a:pt x="1920" y="704"/>
                </a:lnTo>
                <a:lnTo>
                  <a:pt x="1918" y="695"/>
                </a:lnTo>
                <a:lnTo>
                  <a:pt x="1915" y="688"/>
                </a:lnTo>
                <a:lnTo>
                  <a:pt x="1910" y="683"/>
                </a:lnTo>
                <a:lnTo>
                  <a:pt x="1903" y="679"/>
                </a:lnTo>
                <a:lnTo>
                  <a:pt x="1896" y="676"/>
                </a:lnTo>
                <a:lnTo>
                  <a:pt x="1887" y="674"/>
                </a:lnTo>
                <a:lnTo>
                  <a:pt x="1875" y="674"/>
                </a:lnTo>
                <a:lnTo>
                  <a:pt x="1860" y="676"/>
                </a:lnTo>
                <a:lnTo>
                  <a:pt x="1827" y="681"/>
                </a:lnTo>
                <a:lnTo>
                  <a:pt x="1822" y="683"/>
                </a:lnTo>
                <a:lnTo>
                  <a:pt x="1818" y="683"/>
                </a:lnTo>
                <a:lnTo>
                  <a:pt x="1813" y="683"/>
                </a:lnTo>
                <a:lnTo>
                  <a:pt x="1811" y="681"/>
                </a:lnTo>
                <a:lnTo>
                  <a:pt x="1808" y="679"/>
                </a:lnTo>
                <a:lnTo>
                  <a:pt x="1806" y="678"/>
                </a:lnTo>
                <a:lnTo>
                  <a:pt x="1804" y="674"/>
                </a:lnTo>
                <a:lnTo>
                  <a:pt x="1804" y="671"/>
                </a:lnTo>
                <a:lnTo>
                  <a:pt x="1806" y="666"/>
                </a:lnTo>
                <a:lnTo>
                  <a:pt x="1809" y="659"/>
                </a:lnTo>
                <a:lnTo>
                  <a:pt x="1815" y="652"/>
                </a:lnTo>
                <a:lnTo>
                  <a:pt x="1822" y="645"/>
                </a:lnTo>
                <a:lnTo>
                  <a:pt x="1830" y="638"/>
                </a:lnTo>
                <a:lnTo>
                  <a:pt x="1841" y="631"/>
                </a:lnTo>
                <a:lnTo>
                  <a:pt x="1851" y="628"/>
                </a:lnTo>
                <a:lnTo>
                  <a:pt x="1861" y="622"/>
                </a:lnTo>
                <a:lnTo>
                  <a:pt x="1875" y="621"/>
                </a:lnTo>
                <a:lnTo>
                  <a:pt x="1889" y="617"/>
                </a:lnTo>
                <a:lnTo>
                  <a:pt x="1903" y="615"/>
                </a:lnTo>
                <a:lnTo>
                  <a:pt x="1918" y="615"/>
                </a:lnTo>
                <a:lnTo>
                  <a:pt x="1939" y="617"/>
                </a:lnTo>
                <a:lnTo>
                  <a:pt x="1956" y="621"/>
                </a:lnTo>
                <a:lnTo>
                  <a:pt x="1963" y="622"/>
                </a:lnTo>
                <a:lnTo>
                  <a:pt x="1970" y="626"/>
                </a:lnTo>
                <a:lnTo>
                  <a:pt x="1982" y="633"/>
                </a:lnTo>
                <a:lnTo>
                  <a:pt x="1988" y="638"/>
                </a:lnTo>
                <a:lnTo>
                  <a:pt x="1993" y="643"/>
                </a:lnTo>
                <a:lnTo>
                  <a:pt x="2000" y="655"/>
                </a:lnTo>
                <a:lnTo>
                  <a:pt x="2001" y="660"/>
                </a:lnTo>
                <a:lnTo>
                  <a:pt x="2003" y="669"/>
                </a:lnTo>
                <a:lnTo>
                  <a:pt x="2005" y="676"/>
                </a:lnTo>
                <a:lnTo>
                  <a:pt x="2005" y="685"/>
                </a:lnTo>
                <a:lnTo>
                  <a:pt x="2005" y="697"/>
                </a:lnTo>
                <a:lnTo>
                  <a:pt x="2001" y="712"/>
                </a:lnTo>
                <a:lnTo>
                  <a:pt x="1998" y="726"/>
                </a:lnTo>
                <a:lnTo>
                  <a:pt x="1991" y="742"/>
                </a:lnTo>
                <a:lnTo>
                  <a:pt x="1988" y="749"/>
                </a:lnTo>
                <a:lnTo>
                  <a:pt x="1982" y="756"/>
                </a:lnTo>
                <a:lnTo>
                  <a:pt x="1972" y="769"/>
                </a:lnTo>
                <a:lnTo>
                  <a:pt x="1960" y="783"/>
                </a:lnTo>
                <a:lnTo>
                  <a:pt x="1953" y="790"/>
                </a:lnTo>
                <a:lnTo>
                  <a:pt x="1944" y="797"/>
                </a:lnTo>
                <a:lnTo>
                  <a:pt x="1929" y="811"/>
                </a:lnTo>
                <a:lnTo>
                  <a:pt x="1910" y="825"/>
                </a:lnTo>
                <a:lnTo>
                  <a:pt x="1891" y="837"/>
                </a:lnTo>
                <a:lnTo>
                  <a:pt x="1872" y="847"/>
                </a:lnTo>
                <a:lnTo>
                  <a:pt x="1854" y="858"/>
                </a:lnTo>
                <a:lnTo>
                  <a:pt x="1837" y="865"/>
                </a:lnTo>
                <a:lnTo>
                  <a:pt x="1820" y="870"/>
                </a:lnTo>
                <a:lnTo>
                  <a:pt x="1803" y="875"/>
                </a:lnTo>
                <a:lnTo>
                  <a:pt x="1787" y="877"/>
                </a:lnTo>
                <a:lnTo>
                  <a:pt x="1771" y="878"/>
                </a:lnTo>
                <a:lnTo>
                  <a:pt x="1754" y="877"/>
                </a:lnTo>
                <a:lnTo>
                  <a:pt x="1747" y="877"/>
                </a:lnTo>
                <a:lnTo>
                  <a:pt x="1742" y="875"/>
                </a:lnTo>
                <a:lnTo>
                  <a:pt x="1739" y="871"/>
                </a:lnTo>
                <a:lnTo>
                  <a:pt x="1735" y="870"/>
                </a:lnTo>
                <a:lnTo>
                  <a:pt x="1733" y="866"/>
                </a:lnTo>
                <a:lnTo>
                  <a:pt x="1733" y="863"/>
                </a:lnTo>
                <a:close/>
                <a:moveTo>
                  <a:pt x="2434" y="880"/>
                </a:moveTo>
                <a:lnTo>
                  <a:pt x="2444" y="878"/>
                </a:lnTo>
                <a:lnTo>
                  <a:pt x="2453" y="877"/>
                </a:lnTo>
                <a:lnTo>
                  <a:pt x="2472" y="871"/>
                </a:lnTo>
                <a:lnTo>
                  <a:pt x="2491" y="865"/>
                </a:lnTo>
                <a:lnTo>
                  <a:pt x="2500" y="859"/>
                </a:lnTo>
                <a:lnTo>
                  <a:pt x="2508" y="854"/>
                </a:lnTo>
                <a:lnTo>
                  <a:pt x="2524" y="844"/>
                </a:lnTo>
                <a:lnTo>
                  <a:pt x="2539" y="832"/>
                </a:lnTo>
                <a:lnTo>
                  <a:pt x="2546" y="825"/>
                </a:lnTo>
                <a:lnTo>
                  <a:pt x="2553" y="816"/>
                </a:lnTo>
                <a:lnTo>
                  <a:pt x="2567" y="801"/>
                </a:lnTo>
                <a:lnTo>
                  <a:pt x="2579" y="785"/>
                </a:lnTo>
                <a:lnTo>
                  <a:pt x="2590" y="769"/>
                </a:lnTo>
                <a:lnTo>
                  <a:pt x="2598" y="752"/>
                </a:lnTo>
                <a:lnTo>
                  <a:pt x="2605" y="735"/>
                </a:lnTo>
                <a:lnTo>
                  <a:pt x="2610" y="718"/>
                </a:lnTo>
                <a:lnTo>
                  <a:pt x="2614" y="709"/>
                </a:lnTo>
                <a:lnTo>
                  <a:pt x="2616" y="700"/>
                </a:lnTo>
                <a:lnTo>
                  <a:pt x="2617" y="683"/>
                </a:lnTo>
                <a:lnTo>
                  <a:pt x="2617" y="664"/>
                </a:lnTo>
                <a:lnTo>
                  <a:pt x="2617" y="648"/>
                </a:lnTo>
                <a:lnTo>
                  <a:pt x="2616" y="631"/>
                </a:lnTo>
                <a:lnTo>
                  <a:pt x="2614" y="624"/>
                </a:lnTo>
                <a:lnTo>
                  <a:pt x="2610" y="617"/>
                </a:lnTo>
                <a:lnTo>
                  <a:pt x="2605" y="602"/>
                </a:lnTo>
                <a:lnTo>
                  <a:pt x="2600" y="590"/>
                </a:lnTo>
                <a:lnTo>
                  <a:pt x="2593" y="579"/>
                </a:lnTo>
                <a:lnTo>
                  <a:pt x="2586" y="567"/>
                </a:lnTo>
                <a:lnTo>
                  <a:pt x="2579" y="558"/>
                </a:lnTo>
                <a:lnTo>
                  <a:pt x="2571" y="548"/>
                </a:lnTo>
                <a:lnTo>
                  <a:pt x="2562" y="541"/>
                </a:lnTo>
                <a:lnTo>
                  <a:pt x="2552" y="532"/>
                </a:lnTo>
                <a:lnTo>
                  <a:pt x="2541" y="526"/>
                </a:lnTo>
                <a:lnTo>
                  <a:pt x="2529" y="520"/>
                </a:lnTo>
                <a:lnTo>
                  <a:pt x="2517" y="515"/>
                </a:lnTo>
                <a:lnTo>
                  <a:pt x="2503" y="512"/>
                </a:lnTo>
                <a:lnTo>
                  <a:pt x="2489" y="507"/>
                </a:lnTo>
                <a:lnTo>
                  <a:pt x="2482" y="507"/>
                </a:lnTo>
                <a:lnTo>
                  <a:pt x="2475" y="505"/>
                </a:lnTo>
                <a:lnTo>
                  <a:pt x="2460" y="503"/>
                </a:lnTo>
                <a:lnTo>
                  <a:pt x="2444" y="501"/>
                </a:lnTo>
                <a:lnTo>
                  <a:pt x="2427" y="501"/>
                </a:lnTo>
                <a:lnTo>
                  <a:pt x="2410" y="503"/>
                </a:lnTo>
                <a:lnTo>
                  <a:pt x="2387" y="507"/>
                </a:lnTo>
                <a:lnTo>
                  <a:pt x="2356" y="515"/>
                </a:lnTo>
                <a:lnTo>
                  <a:pt x="2321" y="526"/>
                </a:lnTo>
                <a:lnTo>
                  <a:pt x="2292" y="536"/>
                </a:lnTo>
                <a:lnTo>
                  <a:pt x="2285" y="538"/>
                </a:lnTo>
                <a:lnTo>
                  <a:pt x="2278" y="539"/>
                </a:lnTo>
                <a:lnTo>
                  <a:pt x="2273" y="539"/>
                </a:lnTo>
                <a:lnTo>
                  <a:pt x="2270" y="538"/>
                </a:lnTo>
                <a:lnTo>
                  <a:pt x="2266" y="534"/>
                </a:lnTo>
                <a:lnTo>
                  <a:pt x="2263" y="531"/>
                </a:lnTo>
                <a:lnTo>
                  <a:pt x="2261" y="527"/>
                </a:lnTo>
                <a:lnTo>
                  <a:pt x="2259" y="524"/>
                </a:lnTo>
                <a:lnTo>
                  <a:pt x="2259" y="520"/>
                </a:lnTo>
                <a:lnTo>
                  <a:pt x="2261" y="515"/>
                </a:lnTo>
                <a:lnTo>
                  <a:pt x="2263" y="512"/>
                </a:lnTo>
                <a:lnTo>
                  <a:pt x="2264" y="507"/>
                </a:lnTo>
                <a:lnTo>
                  <a:pt x="2268" y="501"/>
                </a:lnTo>
                <a:lnTo>
                  <a:pt x="2273" y="498"/>
                </a:lnTo>
                <a:lnTo>
                  <a:pt x="2280" y="493"/>
                </a:lnTo>
                <a:lnTo>
                  <a:pt x="2287" y="487"/>
                </a:lnTo>
                <a:lnTo>
                  <a:pt x="2296" y="482"/>
                </a:lnTo>
                <a:lnTo>
                  <a:pt x="2306" y="477"/>
                </a:lnTo>
                <a:lnTo>
                  <a:pt x="2332" y="467"/>
                </a:lnTo>
                <a:lnTo>
                  <a:pt x="2347" y="462"/>
                </a:lnTo>
                <a:lnTo>
                  <a:pt x="2361" y="456"/>
                </a:lnTo>
                <a:lnTo>
                  <a:pt x="2391" y="448"/>
                </a:lnTo>
                <a:lnTo>
                  <a:pt x="2418" y="443"/>
                </a:lnTo>
                <a:lnTo>
                  <a:pt x="2432" y="441"/>
                </a:lnTo>
                <a:lnTo>
                  <a:pt x="2446" y="441"/>
                </a:lnTo>
                <a:lnTo>
                  <a:pt x="2472" y="441"/>
                </a:lnTo>
                <a:lnTo>
                  <a:pt x="2496" y="443"/>
                </a:lnTo>
                <a:lnTo>
                  <a:pt x="2520" y="446"/>
                </a:lnTo>
                <a:lnTo>
                  <a:pt x="2531" y="448"/>
                </a:lnTo>
                <a:lnTo>
                  <a:pt x="2541" y="449"/>
                </a:lnTo>
                <a:lnTo>
                  <a:pt x="2564" y="456"/>
                </a:lnTo>
                <a:lnTo>
                  <a:pt x="2583" y="463"/>
                </a:lnTo>
                <a:lnTo>
                  <a:pt x="2593" y="468"/>
                </a:lnTo>
                <a:lnTo>
                  <a:pt x="2602" y="472"/>
                </a:lnTo>
                <a:lnTo>
                  <a:pt x="2619" y="482"/>
                </a:lnTo>
                <a:lnTo>
                  <a:pt x="2628" y="489"/>
                </a:lnTo>
                <a:lnTo>
                  <a:pt x="2636" y="496"/>
                </a:lnTo>
                <a:lnTo>
                  <a:pt x="2645" y="503"/>
                </a:lnTo>
                <a:lnTo>
                  <a:pt x="2652" y="510"/>
                </a:lnTo>
                <a:lnTo>
                  <a:pt x="2661" y="519"/>
                </a:lnTo>
                <a:lnTo>
                  <a:pt x="2666" y="527"/>
                </a:lnTo>
                <a:lnTo>
                  <a:pt x="2673" y="536"/>
                </a:lnTo>
                <a:lnTo>
                  <a:pt x="2678" y="545"/>
                </a:lnTo>
                <a:lnTo>
                  <a:pt x="2687" y="564"/>
                </a:lnTo>
                <a:lnTo>
                  <a:pt x="2695" y="584"/>
                </a:lnTo>
                <a:lnTo>
                  <a:pt x="2697" y="595"/>
                </a:lnTo>
                <a:lnTo>
                  <a:pt x="2700" y="607"/>
                </a:lnTo>
                <a:lnTo>
                  <a:pt x="2702" y="619"/>
                </a:lnTo>
                <a:lnTo>
                  <a:pt x="2704" y="631"/>
                </a:lnTo>
                <a:lnTo>
                  <a:pt x="2704" y="648"/>
                </a:lnTo>
                <a:lnTo>
                  <a:pt x="2704" y="664"/>
                </a:lnTo>
                <a:lnTo>
                  <a:pt x="2704" y="681"/>
                </a:lnTo>
                <a:lnTo>
                  <a:pt x="2700" y="697"/>
                </a:lnTo>
                <a:lnTo>
                  <a:pt x="2699" y="712"/>
                </a:lnTo>
                <a:lnTo>
                  <a:pt x="2695" y="726"/>
                </a:lnTo>
                <a:lnTo>
                  <a:pt x="2690" y="742"/>
                </a:lnTo>
                <a:lnTo>
                  <a:pt x="2685" y="756"/>
                </a:lnTo>
                <a:lnTo>
                  <a:pt x="2678" y="769"/>
                </a:lnTo>
                <a:lnTo>
                  <a:pt x="2671" y="782"/>
                </a:lnTo>
                <a:lnTo>
                  <a:pt x="2662" y="795"/>
                </a:lnTo>
                <a:lnTo>
                  <a:pt x="2654" y="807"/>
                </a:lnTo>
                <a:lnTo>
                  <a:pt x="2643" y="818"/>
                </a:lnTo>
                <a:lnTo>
                  <a:pt x="2631" y="830"/>
                </a:lnTo>
                <a:lnTo>
                  <a:pt x="2619" y="840"/>
                </a:lnTo>
                <a:lnTo>
                  <a:pt x="2607" y="851"/>
                </a:lnTo>
                <a:lnTo>
                  <a:pt x="2584" y="866"/>
                </a:lnTo>
                <a:lnTo>
                  <a:pt x="2562" y="880"/>
                </a:lnTo>
                <a:lnTo>
                  <a:pt x="2550" y="885"/>
                </a:lnTo>
                <a:lnTo>
                  <a:pt x="2539" y="890"/>
                </a:lnTo>
                <a:lnTo>
                  <a:pt x="2515" y="899"/>
                </a:lnTo>
                <a:lnTo>
                  <a:pt x="2505" y="903"/>
                </a:lnTo>
                <a:lnTo>
                  <a:pt x="2493" y="904"/>
                </a:lnTo>
                <a:lnTo>
                  <a:pt x="2481" y="908"/>
                </a:lnTo>
                <a:lnTo>
                  <a:pt x="2469" y="909"/>
                </a:lnTo>
                <a:lnTo>
                  <a:pt x="2456" y="909"/>
                </a:lnTo>
                <a:lnTo>
                  <a:pt x="2444" y="911"/>
                </a:lnTo>
                <a:lnTo>
                  <a:pt x="2418" y="911"/>
                </a:lnTo>
                <a:lnTo>
                  <a:pt x="2411" y="908"/>
                </a:lnTo>
                <a:lnTo>
                  <a:pt x="2406" y="904"/>
                </a:lnTo>
                <a:lnTo>
                  <a:pt x="2403" y="901"/>
                </a:lnTo>
                <a:lnTo>
                  <a:pt x="2403" y="897"/>
                </a:lnTo>
                <a:lnTo>
                  <a:pt x="2403" y="896"/>
                </a:lnTo>
                <a:lnTo>
                  <a:pt x="2403" y="894"/>
                </a:lnTo>
                <a:lnTo>
                  <a:pt x="2405" y="890"/>
                </a:lnTo>
                <a:lnTo>
                  <a:pt x="2406" y="889"/>
                </a:lnTo>
                <a:lnTo>
                  <a:pt x="2410" y="887"/>
                </a:lnTo>
                <a:lnTo>
                  <a:pt x="2415" y="885"/>
                </a:lnTo>
                <a:lnTo>
                  <a:pt x="2420" y="884"/>
                </a:lnTo>
                <a:lnTo>
                  <a:pt x="2434" y="880"/>
                </a:lnTo>
                <a:close/>
                <a:moveTo>
                  <a:pt x="2232" y="863"/>
                </a:moveTo>
                <a:lnTo>
                  <a:pt x="2233" y="861"/>
                </a:lnTo>
                <a:lnTo>
                  <a:pt x="2235" y="858"/>
                </a:lnTo>
                <a:lnTo>
                  <a:pt x="2242" y="852"/>
                </a:lnTo>
                <a:lnTo>
                  <a:pt x="2252" y="847"/>
                </a:lnTo>
                <a:lnTo>
                  <a:pt x="2270" y="842"/>
                </a:lnTo>
                <a:lnTo>
                  <a:pt x="2278" y="839"/>
                </a:lnTo>
                <a:lnTo>
                  <a:pt x="2289" y="835"/>
                </a:lnTo>
                <a:lnTo>
                  <a:pt x="2297" y="830"/>
                </a:lnTo>
                <a:lnTo>
                  <a:pt x="2308" y="825"/>
                </a:lnTo>
                <a:lnTo>
                  <a:pt x="2318" y="820"/>
                </a:lnTo>
                <a:lnTo>
                  <a:pt x="2323" y="816"/>
                </a:lnTo>
                <a:lnTo>
                  <a:pt x="2328" y="813"/>
                </a:lnTo>
                <a:lnTo>
                  <a:pt x="2339" y="806"/>
                </a:lnTo>
                <a:lnTo>
                  <a:pt x="2349" y="799"/>
                </a:lnTo>
                <a:lnTo>
                  <a:pt x="2360" y="790"/>
                </a:lnTo>
                <a:lnTo>
                  <a:pt x="2368" y="783"/>
                </a:lnTo>
                <a:lnTo>
                  <a:pt x="2386" y="768"/>
                </a:lnTo>
                <a:lnTo>
                  <a:pt x="2399" y="752"/>
                </a:lnTo>
                <a:lnTo>
                  <a:pt x="2411" y="737"/>
                </a:lnTo>
                <a:lnTo>
                  <a:pt x="2415" y="730"/>
                </a:lnTo>
                <a:lnTo>
                  <a:pt x="2418" y="724"/>
                </a:lnTo>
                <a:lnTo>
                  <a:pt x="2420" y="719"/>
                </a:lnTo>
                <a:lnTo>
                  <a:pt x="2420" y="712"/>
                </a:lnTo>
                <a:lnTo>
                  <a:pt x="2420" y="704"/>
                </a:lnTo>
                <a:lnTo>
                  <a:pt x="2418" y="695"/>
                </a:lnTo>
                <a:lnTo>
                  <a:pt x="2415" y="688"/>
                </a:lnTo>
                <a:lnTo>
                  <a:pt x="2410" y="683"/>
                </a:lnTo>
                <a:lnTo>
                  <a:pt x="2403" y="679"/>
                </a:lnTo>
                <a:lnTo>
                  <a:pt x="2396" y="676"/>
                </a:lnTo>
                <a:lnTo>
                  <a:pt x="2386" y="674"/>
                </a:lnTo>
                <a:lnTo>
                  <a:pt x="2375" y="674"/>
                </a:lnTo>
                <a:lnTo>
                  <a:pt x="2358" y="676"/>
                </a:lnTo>
                <a:lnTo>
                  <a:pt x="2327" y="681"/>
                </a:lnTo>
                <a:lnTo>
                  <a:pt x="2321" y="683"/>
                </a:lnTo>
                <a:lnTo>
                  <a:pt x="2316" y="683"/>
                </a:lnTo>
                <a:lnTo>
                  <a:pt x="2313" y="683"/>
                </a:lnTo>
                <a:lnTo>
                  <a:pt x="2309" y="681"/>
                </a:lnTo>
                <a:lnTo>
                  <a:pt x="2308" y="679"/>
                </a:lnTo>
                <a:lnTo>
                  <a:pt x="2306" y="678"/>
                </a:lnTo>
                <a:lnTo>
                  <a:pt x="2304" y="674"/>
                </a:lnTo>
                <a:lnTo>
                  <a:pt x="2304" y="671"/>
                </a:lnTo>
                <a:lnTo>
                  <a:pt x="2306" y="666"/>
                </a:lnTo>
                <a:lnTo>
                  <a:pt x="2308" y="659"/>
                </a:lnTo>
                <a:lnTo>
                  <a:pt x="2315" y="652"/>
                </a:lnTo>
                <a:lnTo>
                  <a:pt x="2321" y="645"/>
                </a:lnTo>
                <a:lnTo>
                  <a:pt x="2330" y="638"/>
                </a:lnTo>
                <a:lnTo>
                  <a:pt x="2339" y="631"/>
                </a:lnTo>
                <a:lnTo>
                  <a:pt x="2351" y="628"/>
                </a:lnTo>
                <a:lnTo>
                  <a:pt x="2361" y="622"/>
                </a:lnTo>
                <a:lnTo>
                  <a:pt x="2373" y="621"/>
                </a:lnTo>
                <a:lnTo>
                  <a:pt x="2387" y="617"/>
                </a:lnTo>
                <a:lnTo>
                  <a:pt x="2403" y="615"/>
                </a:lnTo>
                <a:lnTo>
                  <a:pt x="2418" y="615"/>
                </a:lnTo>
                <a:lnTo>
                  <a:pt x="2437" y="617"/>
                </a:lnTo>
                <a:lnTo>
                  <a:pt x="2456" y="621"/>
                </a:lnTo>
                <a:lnTo>
                  <a:pt x="2463" y="622"/>
                </a:lnTo>
                <a:lnTo>
                  <a:pt x="2470" y="626"/>
                </a:lnTo>
                <a:lnTo>
                  <a:pt x="2482" y="633"/>
                </a:lnTo>
                <a:lnTo>
                  <a:pt x="2488" y="638"/>
                </a:lnTo>
                <a:lnTo>
                  <a:pt x="2493" y="643"/>
                </a:lnTo>
                <a:lnTo>
                  <a:pt x="2500" y="655"/>
                </a:lnTo>
                <a:lnTo>
                  <a:pt x="2501" y="660"/>
                </a:lnTo>
                <a:lnTo>
                  <a:pt x="2503" y="669"/>
                </a:lnTo>
                <a:lnTo>
                  <a:pt x="2503" y="676"/>
                </a:lnTo>
                <a:lnTo>
                  <a:pt x="2505" y="685"/>
                </a:lnTo>
                <a:lnTo>
                  <a:pt x="2503" y="697"/>
                </a:lnTo>
                <a:lnTo>
                  <a:pt x="2501" y="712"/>
                </a:lnTo>
                <a:lnTo>
                  <a:pt x="2498" y="726"/>
                </a:lnTo>
                <a:lnTo>
                  <a:pt x="2491" y="742"/>
                </a:lnTo>
                <a:lnTo>
                  <a:pt x="2488" y="749"/>
                </a:lnTo>
                <a:lnTo>
                  <a:pt x="2482" y="756"/>
                </a:lnTo>
                <a:lnTo>
                  <a:pt x="2472" y="769"/>
                </a:lnTo>
                <a:lnTo>
                  <a:pt x="2460" y="783"/>
                </a:lnTo>
                <a:lnTo>
                  <a:pt x="2453" y="790"/>
                </a:lnTo>
                <a:lnTo>
                  <a:pt x="2444" y="797"/>
                </a:lnTo>
                <a:lnTo>
                  <a:pt x="2429" y="811"/>
                </a:lnTo>
                <a:lnTo>
                  <a:pt x="2410" y="825"/>
                </a:lnTo>
                <a:lnTo>
                  <a:pt x="2391" y="837"/>
                </a:lnTo>
                <a:lnTo>
                  <a:pt x="2372" y="847"/>
                </a:lnTo>
                <a:lnTo>
                  <a:pt x="2353" y="858"/>
                </a:lnTo>
                <a:lnTo>
                  <a:pt x="2335" y="865"/>
                </a:lnTo>
                <a:lnTo>
                  <a:pt x="2318" y="870"/>
                </a:lnTo>
                <a:lnTo>
                  <a:pt x="2302" y="875"/>
                </a:lnTo>
                <a:lnTo>
                  <a:pt x="2287" y="877"/>
                </a:lnTo>
                <a:lnTo>
                  <a:pt x="2271" y="878"/>
                </a:lnTo>
                <a:lnTo>
                  <a:pt x="2254" y="877"/>
                </a:lnTo>
                <a:lnTo>
                  <a:pt x="2247" y="877"/>
                </a:lnTo>
                <a:lnTo>
                  <a:pt x="2242" y="875"/>
                </a:lnTo>
                <a:lnTo>
                  <a:pt x="2238" y="871"/>
                </a:lnTo>
                <a:lnTo>
                  <a:pt x="2235" y="870"/>
                </a:lnTo>
                <a:lnTo>
                  <a:pt x="2233" y="866"/>
                </a:lnTo>
                <a:lnTo>
                  <a:pt x="2232" y="863"/>
                </a:lnTo>
                <a:close/>
                <a:moveTo>
                  <a:pt x="3475" y="718"/>
                </a:moveTo>
                <a:lnTo>
                  <a:pt x="3489" y="698"/>
                </a:lnTo>
                <a:lnTo>
                  <a:pt x="3508" y="674"/>
                </a:lnTo>
                <a:lnTo>
                  <a:pt x="3560" y="607"/>
                </a:lnTo>
                <a:lnTo>
                  <a:pt x="3579" y="586"/>
                </a:lnTo>
                <a:lnTo>
                  <a:pt x="3600" y="562"/>
                </a:lnTo>
                <a:lnTo>
                  <a:pt x="3652" y="508"/>
                </a:lnTo>
                <a:lnTo>
                  <a:pt x="3714" y="444"/>
                </a:lnTo>
                <a:lnTo>
                  <a:pt x="3745" y="410"/>
                </a:lnTo>
                <a:lnTo>
                  <a:pt x="3759" y="396"/>
                </a:lnTo>
                <a:lnTo>
                  <a:pt x="3771" y="384"/>
                </a:lnTo>
                <a:lnTo>
                  <a:pt x="3783" y="373"/>
                </a:lnTo>
                <a:lnTo>
                  <a:pt x="3795" y="365"/>
                </a:lnTo>
                <a:lnTo>
                  <a:pt x="3806" y="359"/>
                </a:lnTo>
                <a:lnTo>
                  <a:pt x="3816" y="354"/>
                </a:lnTo>
                <a:lnTo>
                  <a:pt x="3826" y="351"/>
                </a:lnTo>
                <a:lnTo>
                  <a:pt x="3835" y="351"/>
                </a:lnTo>
                <a:lnTo>
                  <a:pt x="3840" y="351"/>
                </a:lnTo>
                <a:lnTo>
                  <a:pt x="3844" y="351"/>
                </a:lnTo>
                <a:lnTo>
                  <a:pt x="3847" y="353"/>
                </a:lnTo>
                <a:lnTo>
                  <a:pt x="3851" y="356"/>
                </a:lnTo>
                <a:lnTo>
                  <a:pt x="3852" y="358"/>
                </a:lnTo>
                <a:lnTo>
                  <a:pt x="3854" y="361"/>
                </a:lnTo>
                <a:lnTo>
                  <a:pt x="3854" y="366"/>
                </a:lnTo>
                <a:lnTo>
                  <a:pt x="3854" y="372"/>
                </a:lnTo>
                <a:lnTo>
                  <a:pt x="3854" y="375"/>
                </a:lnTo>
                <a:lnTo>
                  <a:pt x="3854" y="380"/>
                </a:lnTo>
                <a:lnTo>
                  <a:pt x="3851" y="389"/>
                </a:lnTo>
                <a:lnTo>
                  <a:pt x="3846" y="396"/>
                </a:lnTo>
                <a:lnTo>
                  <a:pt x="3837" y="404"/>
                </a:lnTo>
                <a:lnTo>
                  <a:pt x="3813" y="429"/>
                </a:lnTo>
                <a:lnTo>
                  <a:pt x="3787" y="455"/>
                </a:lnTo>
                <a:lnTo>
                  <a:pt x="3761" y="482"/>
                </a:lnTo>
                <a:lnTo>
                  <a:pt x="3733" y="512"/>
                </a:lnTo>
                <a:lnTo>
                  <a:pt x="3705" y="543"/>
                </a:lnTo>
                <a:lnTo>
                  <a:pt x="3678" y="576"/>
                </a:lnTo>
                <a:lnTo>
                  <a:pt x="3619" y="645"/>
                </a:lnTo>
                <a:lnTo>
                  <a:pt x="3593" y="679"/>
                </a:lnTo>
                <a:lnTo>
                  <a:pt x="3564" y="718"/>
                </a:lnTo>
                <a:lnTo>
                  <a:pt x="3532" y="762"/>
                </a:lnTo>
                <a:lnTo>
                  <a:pt x="3500" y="813"/>
                </a:lnTo>
                <a:lnTo>
                  <a:pt x="3415" y="935"/>
                </a:lnTo>
                <a:lnTo>
                  <a:pt x="3385" y="982"/>
                </a:lnTo>
                <a:lnTo>
                  <a:pt x="3356" y="1024"/>
                </a:lnTo>
                <a:lnTo>
                  <a:pt x="3344" y="1039"/>
                </a:lnTo>
                <a:lnTo>
                  <a:pt x="3332" y="1051"/>
                </a:lnTo>
                <a:lnTo>
                  <a:pt x="3328" y="1053"/>
                </a:lnTo>
                <a:lnTo>
                  <a:pt x="3325" y="1055"/>
                </a:lnTo>
                <a:lnTo>
                  <a:pt x="3316" y="1057"/>
                </a:lnTo>
                <a:lnTo>
                  <a:pt x="3308" y="1055"/>
                </a:lnTo>
                <a:lnTo>
                  <a:pt x="3301" y="1053"/>
                </a:lnTo>
                <a:lnTo>
                  <a:pt x="3292" y="1048"/>
                </a:lnTo>
                <a:lnTo>
                  <a:pt x="3283" y="1041"/>
                </a:lnTo>
                <a:lnTo>
                  <a:pt x="3280" y="1036"/>
                </a:lnTo>
                <a:lnTo>
                  <a:pt x="3276" y="1032"/>
                </a:lnTo>
                <a:lnTo>
                  <a:pt x="3275" y="1029"/>
                </a:lnTo>
                <a:lnTo>
                  <a:pt x="3273" y="1024"/>
                </a:lnTo>
                <a:lnTo>
                  <a:pt x="3271" y="1020"/>
                </a:lnTo>
                <a:lnTo>
                  <a:pt x="3271" y="1017"/>
                </a:lnTo>
                <a:lnTo>
                  <a:pt x="3271" y="1012"/>
                </a:lnTo>
                <a:lnTo>
                  <a:pt x="3271" y="1008"/>
                </a:lnTo>
                <a:lnTo>
                  <a:pt x="3275" y="999"/>
                </a:lnTo>
                <a:lnTo>
                  <a:pt x="3280" y="989"/>
                </a:lnTo>
                <a:lnTo>
                  <a:pt x="3285" y="979"/>
                </a:lnTo>
                <a:lnTo>
                  <a:pt x="3294" y="967"/>
                </a:lnTo>
                <a:lnTo>
                  <a:pt x="3321" y="925"/>
                </a:lnTo>
                <a:lnTo>
                  <a:pt x="3332" y="906"/>
                </a:lnTo>
                <a:lnTo>
                  <a:pt x="3346" y="884"/>
                </a:lnTo>
                <a:lnTo>
                  <a:pt x="3377" y="825"/>
                </a:lnTo>
                <a:lnTo>
                  <a:pt x="3389" y="795"/>
                </a:lnTo>
                <a:lnTo>
                  <a:pt x="3401" y="762"/>
                </a:lnTo>
                <a:lnTo>
                  <a:pt x="3413" y="726"/>
                </a:lnTo>
                <a:lnTo>
                  <a:pt x="3425" y="686"/>
                </a:lnTo>
                <a:lnTo>
                  <a:pt x="3441" y="626"/>
                </a:lnTo>
                <a:lnTo>
                  <a:pt x="3446" y="605"/>
                </a:lnTo>
                <a:lnTo>
                  <a:pt x="3449" y="590"/>
                </a:lnTo>
                <a:lnTo>
                  <a:pt x="3449" y="572"/>
                </a:lnTo>
                <a:lnTo>
                  <a:pt x="3449" y="555"/>
                </a:lnTo>
                <a:lnTo>
                  <a:pt x="3448" y="541"/>
                </a:lnTo>
                <a:lnTo>
                  <a:pt x="3446" y="529"/>
                </a:lnTo>
                <a:lnTo>
                  <a:pt x="3444" y="524"/>
                </a:lnTo>
                <a:lnTo>
                  <a:pt x="3442" y="519"/>
                </a:lnTo>
                <a:lnTo>
                  <a:pt x="3437" y="512"/>
                </a:lnTo>
                <a:lnTo>
                  <a:pt x="3430" y="505"/>
                </a:lnTo>
                <a:lnTo>
                  <a:pt x="3427" y="503"/>
                </a:lnTo>
                <a:lnTo>
                  <a:pt x="3423" y="501"/>
                </a:lnTo>
                <a:lnTo>
                  <a:pt x="3418" y="500"/>
                </a:lnTo>
                <a:lnTo>
                  <a:pt x="3411" y="500"/>
                </a:lnTo>
                <a:lnTo>
                  <a:pt x="3404" y="500"/>
                </a:lnTo>
                <a:lnTo>
                  <a:pt x="3397" y="501"/>
                </a:lnTo>
                <a:lnTo>
                  <a:pt x="3377" y="507"/>
                </a:lnTo>
                <a:lnTo>
                  <a:pt x="3354" y="517"/>
                </a:lnTo>
                <a:lnTo>
                  <a:pt x="3349" y="519"/>
                </a:lnTo>
                <a:lnTo>
                  <a:pt x="3342" y="520"/>
                </a:lnTo>
                <a:lnTo>
                  <a:pt x="3337" y="520"/>
                </a:lnTo>
                <a:lnTo>
                  <a:pt x="3332" y="519"/>
                </a:lnTo>
                <a:lnTo>
                  <a:pt x="3164" y="825"/>
                </a:lnTo>
                <a:lnTo>
                  <a:pt x="3154" y="840"/>
                </a:lnTo>
                <a:lnTo>
                  <a:pt x="3145" y="856"/>
                </a:lnTo>
                <a:lnTo>
                  <a:pt x="3126" y="882"/>
                </a:lnTo>
                <a:lnTo>
                  <a:pt x="3107" y="903"/>
                </a:lnTo>
                <a:lnTo>
                  <a:pt x="3090" y="922"/>
                </a:lnTo>
                <a:lnTo>
                  <a:pt x="3072" y="935"/>
                </a:lnTo>
                <a:lnTo>
                  <a:pt x="3065" y="941"/>
                </a:lnTo>
                <a:lnTo>
                  <a:pt x="3057" y="944"/>
                </a:lnTo>
                <a:lnTo>
                  <a:pt x="3050" y="948"/>
                </a:lnTo>
                <a:lnTo>
                  <a:pt x="3043" y="951"/>
                </a:lnTo>
                <a:lnTo>
                  <a:pt x="3036" y="953"/>
                </a:lnTo>
                <a:lnTo>
                  <a:pt x="3029" y="953"/>
                </a:lnTo>
                <a:lnTo>
                  <a:pt x="3024" y="953"/>
                </a:lnTo>
                <a:lnTo>
                  <a:pt x="3019" y="951"/>
                </a:lnTo>
                <a:lnTo>
                  <a:pt x="3013" y="949"/>
                </a:lnTo>
                <a:lnTo>
                  <a:pt x="3010" y="946"/>
                </a:lnTo>
                <a:lnTo>
                  <a:pt x="3005" y="942"/>
                </a:lnTo>
                <a:lnTo>
                  <a:pt x="3001" y="939"/>
                </a:lnTo>
                <a:lnTo>
                  <a:pt x="2998" y="934"/>
                </a:lnTo>
                <a:lnTo>
                  <a:pt x="2993" y="927"/>
                </a:lnTo>
                <a:lnTo>
                  <a:pt x="2991" y="920"/>
                </a:lnTo>
                <a:lnTo>
                  <a:pt x="2989" y="915"/>
                </a:lnTo>
                <a:lnTo>
                  <a:pt x="2987" y="908"/>
                </a:lnTo>
                <a:lnTo>
                  <a:pt x="2989" y="903"/>
                </a:lnTo>
                <a:lnTo>
                  <a:pt x="2991" y="896"/>
                </a:lnTo>
                <a:lnTo>
                  <a:pt x="2993" y="890"/>
                </a:lnTo>
                <a:lnTo>
                  <a:pt x="2996" y="885"/>
                </a:lnTo>
                <a:lnTo>
                  <a:pt x="3001" y="880"/>
                </a:lnTo>
                <a:lnTo>
                  <a:pt x="3057" y="837"/>
                </a:lnTo>
                <a:lnTo>
                  <a:pt x="3072" y="821"/>
                </a:lnTo>
                <a:lnTo>
                  <a:pt x="3079" y="814"/>
                </a:lnTo>
                <a:lnTo>
                  <a:pt x="3086" y="806"/>
                </a:lnTo>
                <a:lnTo>
                  <a:pt x="3100" y="787"/>
                </a:lnTo>
                <a:lnTo>
                  <a:pt x="3114" y="768"/>
                </a:lnTo>
                <a:lnTo>
                  <a:pt x="3135" y="731"/>
                </a:lnTo>
                <a:lnTo>
                  <a:pt x="3157" y="690"/>
                </a:lnTo>
                <a:lnTo>
                  <a:pt x="3207" y="593"/>
                </a:lnTo>
                <a:lnTo>
                  <a:pt x="3299" y="413"/>
                </a:lnTo>
                <a:lnTo>
                  <a:pt x="3346" y="327"/>
                </a:lnTo>
                <a:lnTo>
                  <a:pt x="3377" y="276"/>
                </a:lnTo>
                <a:lnTo>
                  <a:pt x="3391" y="254"/>
                </a:lnTo>
                <a:lnTo>
                  <a:pt x="3406" y="233"/>
                </a:lnTo>
                <a:lnTo>
                  <a:pt x="3422" y="212"/>
                </a:lnTo>
                <a:lnTo>
                  <a:pt x="3436" y="193"/>
                </a:lnTo>
                <a:lnTo>
                  <a:pt x="3449" y="176"/>
                </a:lnTo>
                <a:lnTo>
                  <a:pt x="3465" y="161"/>
                </a:lnTo>
                <a:lnTo>
                  <a:pt x="3482" y="143"/>
                </a:lnTo>
                <a:lnTo>
                  <a:pt x="3500" y="128"/>
                </a:lnTo>
                <a:lnTo>
                  <a:pt x="3519" y="112"/>
                </a:lnTo>
                <a:lnTo>
                  <a:pt x="3538" y="97"/>
                </a:lnTo>
                <a:lnTo>
                  <a:pt x="3558" y="81"/>
                </a:lnTo>
                <a:lnTo>
                  <a:pt x="3579" y="67"/>
                </a:lnTo>
                <a:lnTo>
                  <a:pt x="3602" y="55"/>
                </a:lnTo>
                <a:lnTo>
                  <a:pt x="3626" y="43"/>
                </a:lnTo>
                <a:lnTo>
                  <a:pt x="3650" y="31"/>
                </a:lnTo>
                <a:lnTo>
                  <a:pt x="3674" y="22"/>
                </a:lnTo>
                <a:lnTo>
                  <a:pt x="3688" y="17"/>
                </a:lnTo>
                <a:lnTo>
                  <a:pt x="3702" y="14"/>
                </a:lnTo>
                <a:lnTo>
                  <a:pt x="3731" y="8"/>
                </a:lnTo>
                <a:lnTo>
                  <a:pt x="3762" y="3"/>
                </a:lnTo>
                <a:lnTo>
                  <a:pt x="3778" y="1"/>
                </a:lnTo>
                <a:lnTo>
                  <a:pt x="3795" y="0"/>
                </a:lnTo>
                <a:lnTo>
                  <a:pt x="3828" y="0"/>
                </a:lnTo>
                <a:lnTo>
                  <a:pt x="3865" y="0"/>
                </a:lnTo>
                <a:lnTo>
                  <a:pt x="3877" y="1"/>
                </a:lnTo>
                <a:lnTo>
                  <a:pt x="3882" y="3"/>
                </a:lnTo>
                <a:lnTo>
                  <a:pt x="3885" y="7"/>
                </a:lnTo>
                <a:lnTo>
                  <a:pt x="3887" y="10"/>
                </a:lnTo>
                <a:lnTo>
                  <a:pt x="3889" y="14"/>
                </a:lnTo>
                <a:lnTo>
                  <a:pt x="3890" y="17"/>
                </a:lnTo>
                <a:lnTo>
                  <a:pt x="3889" y="22"/>
                </a:lnTo>
                <a:lnTo>
                  <a:pt x="3885" y="31"/>
                </a:lnTo>
                <a:lnTo>
                  <a:pt x="3884" y="34"/>
                </a:lnTo>
                <a:lnTo>
                  <a:pt x="3880" y="38"/>
                </a:lnTo>
                <a:lnTo>
                  <a:pt x="3877" y="40"/>
                </a:lnTo>
                <a:lnTo>
                  <a:pt x="3873" y="41"/>
                </a:lnTo>
                <a:lnTo>
                  <a:pt x="3868" y="43"/>
                </a:lnTo>
                <a:lnTo>
                  <a:pt x="3863" y="43"/>
                </a:lnTo>
                <a:lnTo>
                  <a:pt x="3830" y="45"/>
                </a:lnTo>
                <a:lnTo>
                  <a:pt x="3814" y="46"/>
                </a:lnTo>
                <a:lnTo>
                  <a:pt x="3801" y="48"/>
                </a:lnTo>
                <a:lnTo>
                  <a:pt x="3769" y="53"/>
                </a:lnTo>
                <a:lnTo>
                  <a:pt x="3742" y="60"/>
                </a:lnTo>
                <a:lnTo>
                  <a:pt x="3714" y="69"/>
                </a:lnTo>
                <a:lnTo>
                  <a:pt x="3686" y="79"/>
                </a:lnTo>
                <a:lnTo>
                  <a:pt x="3660" y="91"/>
                </a:lnTo>
                <a:lnTo>
                  <a:pt x="3634" y="105"/>
                </a:lnTo>
                <a:lnTo>
                  <a:pt x="3621" y="116"/>
                </a:lnTo>
                <a:lnTo>
                  <a:pt x="3605" y="126"/>
                </a:lnTo>
                <a:lnTo>
                  <a:pt x="3591" y="138"/>
                </a:lnTo>
                <a:lnTo>
                  <a:pt x="3576" y="150"/>
                </a:lnTo>
                <a:lnTo>
                  <a:pt x="3562" y="164"/>
                </a:lnTo>
                <a:lnTo>
                  <a:pt x="3546" y="180"/>
                </a:lnTo>
                <a:lnTo>
                  <a:pt x="3532" y="195"/>
                </a:lnTo>
                <a:lnTo>
                  <a:pt x="3517" y="212"/>
                </a:lnTo>
                <a:lnTo>
                  <a:pt x="3503" y="230"/>
                </a:lnTo>
                <a:lnTo>
                  <a:pt x="3487" y="251"/>
                </a:lnTo>
                <a:lnTo>
                  <a:pt x="3458" y="292"/>
                </a:lnTo>
                <a:lnTo>
                  <a:pt x="3444" y="315"/>
                </a:lnTo>
                <a:lnTo>
                  <a:pt x="3429" y="339"/>
                </a:lnTo>
                <a:lnTo>
                  <a:pt x="3415" y="363"/>
                </a:lnTo>
                <a:lnTo>
                  <a:pt x="3399" y="389"/>
                </a:lnTo>
                <a:lnTo>
                  <a:pt x="3356" y="472"/>
                </a:lnTo>
                <a:lnTo>
                  <a:pt x="3375" y="460"/>
                </a:lnTo>
                <a:lnTo>
                  <a:pt x="3392" y="453"/>
                </a:lnTo>
                <a:lnTo>
                  <a:pt x="3408" y="448"/>
                </a:lnTo>
                <a:lnTo>
                  <a:pt x="3415" y="448"/>
                </a:lnTo>
                <a:lnTo>
                  <a:pt x="3420" y="446"/>
                </a:lnTo>
                <a:lnTo>
                  <a:pt x="3432" y="448"/>
                </a:lnTo>
                <a:lnTo>
                  <a:pt x="3442" y="449"/>
                </a:lnTo>
                <a:lnTo>
                  <a:pt x="3458" y="455"/>
                </a:lnTo>
                <a:lnTo>
                  <a:pt x="3463" y="456"/>
                </a:lnTo>
                <a:lnTo>
                  <a:pt x="3470" y="460"/>
                </a:lnTo>
                <a:lnTo>
                  <a:pt x="3475" y="465"/>
                </a:lnTo>
                <a:lnTo>
                  <a:pt x="3482" y="470"/>
                </a:lnTo>
                <a:lnTo>
                  <a:pt x="3486" y="475"/>
                </a:lnTo>
                <a:lnTo>
                  <a:pt x="3491" y="481"/>
                </a:lnTo>
                <a:lnTo>
                  <a:pt x="3494" y="487"/>
                </a:lnTo>
                <a:lnTo>
                  <a:pt x="3498" y="494"/>
                </a:lnTo>
                <a:lnTo>
                  <a:pt x="3501" y="501"/>
                </a:lnTo>
                <a:lnTo>
                  <a:pt x="3503" y="510"/>
                </a:lnTo>
                <a:lnTo>
                  <a:pt x="3506" y="527"/>
                </a:lnTo>
                <a:lnTo>
                  <a:pt x="3506" y="538"/>
                </a:lnTo>
                <a:lnTo>
                  <a:pt x="3506" y="548"/>
                </a:lnTo>
                <a:lnTo>
                  <a:pt x="3506" y="557"/>
                </a:lnTo>
                <a:lnTo>
                  <a:pt x="3505" y="569"/>
                </a:lnTo>
                <a:lnTo>
                  <a:pt x="3501" y="600"/>
                </a:lnTo>
                <a:lnTo>
                  <a:pt x="3493" y="641"/>
                </a:lnTo>
                <a:lnTo>
                  <a:pt x="3482" y="693"/>
                </a:lnTo>
                <a:lnTo>
                  <a:pt x="3475" y="718"/>
                </a:lnTo>
                <a:close/>
                <a:moveTo>
                  <a:pt x="4226" y="880"/>
                </a:moveTo>
                <a:lnTo>
                  <a:pt x="4236" y="878"/>
                </a:lnTo>
                <a:lnTo>
                  <a:pt x="4245" y="877"/>
                </a:lnTo>
                <a:lnTo>
                  <a:pt x="4264" y="871"/>
                </a:lnTo>
                <a:lnTo>
                  <a:pt x="4283" y="865"/>
                </a:lnTo>
                <a:lnTo>
                  <a:pt x="4292" y="859"/>
                </a:lnTo>
                <a:lnTo>
                  <a:pt x="4300" y="854"/>
                </a:lnTo>
                <a:lnTo>
                  <a:pt x="4316" y="844"/>
                </a:lnTo>
                <a:lnTo>
                  <a:pt x="4332" y="832"/>
                </a:lnTo>
                <a:lnTo>
                  <a:pt x="4339" y="825"/>
                </a:lnTo>
                <a:lnTo>
                  <a:pt x="4347" y="816"/>
                </a:lnTo>
                <a:lnTo>
                  <a:pt x="4359" y="801"/>
                </a:lnTo>
                <a:lnTo>
                  <a:pt x="4371" y="785"/>
                </a:lnTo>
                <a:lnTo>
                  <a:pt x="4382" y="769"/>
                </a:lnTo>
                <a:lnTo>
                  <a:pt x="4390" y="752"/>
                </a:lnTo>
                <a:lnTo>
                  <a:pt x="4397" y="735"/>
                </a:lnTo>
                <a:lnTo>
                  <a:pt x="4403" y="718"/>
                </a:lnTo>
                <a:lnTo>
                  <a:pt x="4406" y="709"/>
                </a:lnTo>
                <a:lnTo>
                  <a:pt x="4408" y="700"/>
                </a:lnTo>
                <a:lnTo>
                  <a:pt x="4409" y="683"/>
                </a:lnTo>
                <a:lnTo>
                  <a:pt x="4409" y="664"/>
                </a:lnTo>
                <a:lnTo>
                  <a:pt x="4409" y="648"/>
                </a:lnTo>
                <a:lnTo>
                  <a:pt x="4408" y="631"/>
                </a:lnTo>
                <a:lnTo>
                  <a:pt x="4406" y="624"/>
                </a:lnTo>
                <a:lnTo>
                  <a:pt x="4403" y="617"/>
                </a:lnTo>
                <a:lnTo>
                  <a:pt x="4397" y="602"/>
                </a:lnTo>
                <a:lnTo>
                  <a:pt x="4392" y="590"/>
                </a:lnTo>
                <a:lnTo>
                  <a:pt x="4385" y="579"/>
                </a:lnTo>
                <a:lnTo>
                  <a:pt x="4378" y="567"/>
                </a:lnTo>
                <a:lnTo>
                  <a:pt x="4371" y="558"/>
                </a:lnTo>
                <a:lnTo>
                  <a:pt x="4363" y="548"/>
                </a:lnTo>
                <a:lnTo>
                  <a:pt x="4354" y="541"/>
                </a:lnTo>
                <a:lnTo>
                  <a:pt x="4344" y="532"/>
                </a:lnTo>
                <a:lnTo>
                  <a:pt x="4333" y="526"/>
                </a:lnTo>
                <a:lnTo>
                  <a:pt x="4321" y="520"/>
                </a:lnTo>
                <a:lnTo>
                  <a:pt x="4309" y="515"/>
                </a:lnTo>
                <a:lnTo>
                  <a:pt x="4295" y="512"/>
                </a:lnTo>
                <a:lnTo>
                  <a:pt x="4281" y="507"/>
                </a:lnTo>
                <a:lnTo>
                  <a:pt x="4275" y="507"/>
                </a:lnTo>
                <a:lnTo>
                  <a:pt x="4268" y="505"/>
                </a:lnTo>
                <a:lnTo>
                  <a:pt x="4252" y="503"/>
                </a:lnTo>
                <a:lnTo>
                  <a:pt x="4236" y="501"/>
                </a:lnTo>
                <a:lnTo>
                  <a:pt x="4219" y="501"/>
                </a:lnTo>
                <a:lnTo>
                  <a:pt x="4202" y="503"/>
                </a:lnTo>
                <a:lnTo>
                  <a:pt x="4179" y="507"/>
                </a:lnTo>
                <a:lnTo>
                  <a:pt x="4150" y="515"/>
                </a:lnTo>
                <a:lnTo>
                  <a:pt x="4114" y="526"/>
                </a:lnTo>
                <a:lnTo>
                  <a:pt x="4084" y="536"/>
                </a:lnTo>
                <a:lnTo>
                  <a:pt x="4077" y="538"/>
                </a:lnTo>
                <a:lnTo>
                  <a:pt x="4070" y="539"/>
                </a:lnTo>
                <a:lnTo>
                  <a:pt x="4067" y="539"/>
                </a:lnTo>
                <a:lnTo>
                  <a:pt x="4062" y="538"/>
                </a:lnTo>
                <a:lnTo>
                  <a:pt x="4058" y="534"/>
                </a:lnTo>
                <a:lnTo>
                  <a:pt x="4055" y="531"/>
                </a:lnTo>
                <a:lnTo>
                  <a:pt x="4053" y="527"/>
                </a:lnTo>
                <a:lnTo>
                  <a:pt x="4051" y="524"/>
                </a:lnTo>
                <a:lnTo>
                  <a:pt x="4051" y="520"/>
                </a:lnTo>
                <a:lnTo>
                  <a:pt x="4053" y="515"/>
                </a:lnTo>
                <a:lnTo>
                  <a:pt x="4055" y="512"/>
                </a:lnTo>
                <a:lnTo>
                  <a:pt x="4057" y="507"/>
                </a:lnTo>
                <a:lnTo>
                  <a:pt x="4060" y="501"/>
                </a:lnTo>
                <a:lnTo>
                  <a:pt x="4065" y="498"/>
                </a:lnTo>
                <a:lnTo>
                  <a:pt x="4072" y="493"/>
                </a:lnTo>
                <a:lnTo>
                  <a:pt x="4079" y="487"/>
                </a:lnTo>
                <a:lnTo>
                  <a:pt x="4088" y="482"/>
                </a:lnTo>
                <a:lnTo>
                  <a:pt x="4098" y="477"/>
                </a:lnTo>
                <a:lnTo>
                  <a:pt x="4124" y="467"/>
                </a:lnTo>
                <a:lnTo>
                  <a:pt x="4140" y="462"/>
                </a:lnTo>
                <a:lnTo>
                  <a:pt x="4153" y="456"/>
                </a:lnTo>
                <a:lnTo>
                  <a:pt x="4183" y="448"/>
                </a:lnTo>
                <a:lnTo>
                  <a:pt x="4212" y="443"/>
                </a:lnTo>
                <a:lnTo>
                  <a:pt x="4224" y="441"/>
                </a:lnTo>
                <a:lnTo>
                  <a:pt x="4238" y="441"/>
                </a:lnTo>
                <a:lnTo>
                  <a:pt x="4264" y="441"/>
                </a:lnTo>
                <a:lnTo>
                  <a:pt x="4288" y="443"/>
                </a:lnTo>
                <a:lnTo>
                  <a:pt x="4313" y="446"/>
                </a:lnTo>
                <a:lnTo>
                  <a:pt x="4323" y="448"/>
                </a:lnTo>
                <a:lnTo>
                  <a:pt x="4335" y="449"/>
                </a:lnTo>
                <a:lnTo>
                  <a:pt x="4356" y="456"/>
                </a:lnTo>
                <a:lnTo>
                  <a:pt x="4375" y="463"/>
                </a:lnTo>
                <a:lnTo>
                  <a:pt x="4385" y="468"/>
                </a:lnTo>
                <a:lnTo>
                  <a:pt x="4394" y="472"/>
                </a:lnTo>
                <a:lnTo>
                  <a:pt x="4411" y="482"/>
                </a:lnTo>
                <a:lnTo>
                  <a:pt x="4420" y="489"/>
                </a:lnTo>
                <a:lnTo>
                  <a:pt x="4428" y="496"/>
                </a:lnTo>
                <a:lnTo>
                  <a:pt x="4437" y="503"/>
                </a:lnTo>
                <a:lnTo>
                  <a:pt x="4446" y="510"/>
                </a:lnTo>
                <a:lnTo>
                  <a:pt x="4453" y="519"/>
                </a:lnTo>
                <a:lnTo>
                  <a:pt x="4458" y="527"/>
                </a:lnTo>
                <a:lnTo>
                  <a:pt x="4465" y="536"/>
                </a:lnTo>
                <a:lnTo>
                  <a:pt x="4470" y="545"/>
                </a:lnTo>
                <a:lnTo>
                  <a:pt x="4480" y="564"/>
                </a:lnTo>
                <a:lnTo>
                  <a:pt x="4487" y="584"/>
                </a:lnTo>
                <a:lnTo>
                  <a:pt x="4489" y="595"/>
                </a:lnTo>
                <a:lnTo>
                  <a:pt x="4492" y="607"/>
                </a:lnTo>
                <a:lnTo>
                  <a:pt x="4494" y="619"/>
                </a:lnTo>
                <a:lnTo>
                  <a:pt x="4496" y="631"/>
                </a:lnTo>
                <a:lnTo>
                  <a:pt x="4496" y="648"/>
                </a:lnTo>
                <a:lnTo>
                  <a:pt x="4496" y="664"/>
                </a:lnTo>
                <a:lnTo>
                  <a:pt x="4496" y="681"/>
                </a:lnTo>
                <a:lnTo>
                  <a:pt x="4494" y="697"/>
                </a:lnTo>
                <a:lnTo>
                  <a:pt x="4491" y="712"/>
                </a:lnTo>
                <a:lnTo>
                  <a:pt x="4487" y="726"/>
                </a:lnTo>
                <a:lnTo>
                  <a:pt x="4482" y="742"/>
                </a:lnTo>
                <a:lnTo>
                  <a:pt x="4477" y="756"/>
                </a:lnTo>
                <a:lnTo>
                  <a:pt x="4470" y="769"/>
                </a:lnTo>
                <a:lnTo>
                  <a:pt x="4463" y="782"/>
                </a:lnTo>
                <a:lnTo>
                  <a:pt x="4454" y="795"/>
                </a:lnTo>
                <a:lnTo>
                  <a:pt x="4446" y="807"/>
                </a:lnTo>
                <a:lnTo>
                  <a:pt x="4435" y="818"/>
                </a:lnTo>
                <a:lnTo>
                  <a:pt x="4423" y="830"/>
                </a:lnTo>
                <a:lnTo>
                  <a:pt x="4411" y="840"/>
                </a:lnTo>
                <a:lnTo>
                  <a:pt x="4399" y="851"/>
                </a:lnTo>
                <a:lnTo>
                  <a:pt x="4377" y="866"/>
                </a:lnTo>
                <a:lnTo>
                  <a:pt x="4354" y="880"/>
                </a:lnTo>
                <a:lnTo>
                  <a:pt x="4344" y="885"/>
                </a:lnTo>
                <a:lnTo>
                  <a:pt x="4332" y="890"/>
                </a:lnTo>
                <a:lnTo>
                  <a:pt x="4307" y="899"/>
                </a:lnTo>
                <a:lnTo>
                  <a:pt x="4297" y="903"/>
                </a:lnTo>
                <a:lnTo>
                  <a:pt x="4285" y="904"/>
                </a:lnTo>
                <a:lnTo>
                  <a:pt x="4273" y="908"/>
                </a:lnTo>
                <a:lnTo>
                  <a:pt x="4261" y="909"/>
                </a:lnTo>
                <a:lnTo>
                  <a:pt x="4249" y="909"/>
                </a:lnTo>
                <a:lnTo>
                  <a:pt x="4236" y="911"/>
                </a:lnTo>
                <a:lnTo>
                  <a:pt x="4212" y="911"/>
                </a:lnTo>
                <a:lnTo>
                  <a:pt x="4204" y="908"/>
                </a:lnTo>
                <a:lnTo>
                  <a:pt x="4198" y="904"/>
                </a:lnTo>
                <a:lnTo>
                  <a:pt x="4197" y="901"/>
                </a:lnTo>
                <a:lnTo>
                  <a:pt x="4195" y="897"/>
                </a:lnTo>
                <a:lnTo>
                  <a:pt x="4195" y="896"/>
                </a:lnTo>
                <a:lnTo>
                  <a:pt x="4195" y="894"/>
                </a:lnTo>
                <a:lnTo>
                  <a:pt x="4197" y="890"/>
                </a:lnTo>
                <a:lnTo>
                  <a:pt x="4198" y="889"/>
                </a:lnTo>
                <a:lnTo>
                  <a:pt x="4202" y="887"/>
                </a:lnTo>
                <a:lnTo>
                  <a:pt x="4207" y="885"/>
                </a:lnTo>
                <a:lnTo>
                  <a:pt x="4212" y="884"/>
                </a:lnTo>
                <a:lnTo>
                  <a:pt x="4226" y="880"/>
                </a:lnTo>
                <a:close/>
                <a:moveTo>
                  <a:pt x="4024" y="863"/>
                </a:moveTo>
                <a:lnTo>
                  <a:pt x="4025" y="861"/>
                </a:lnTo>
                <a:lnTo>
                  <a:pt x="4027" y="858"/>
                </a:lnTo>
                <a:lnTo>
                  <a:pt x="4034" y="852"/>
                </a:lnTo>
                <a:lnTo>
                  <a:pt x="4046" y="847"/>
                </a:lnTo>
                <a:lnTo>
                  <a:pt x="4062" y="842"/>
                </a:lnTo>
                <a:lnTo>
                  <a:pt x="4070" y="839"/>
                </a:lnTo>
                <a:lnTo>
                  <a:pt x="4081" y="835"/>
                </a:lnTo>
                <a:lnTo>
                  <a:pt x="4091" y="830"/>
                </a:lnTo>
                <a:lnTo>
                  <a:pt x="4100" y="825"/>
                </a:lnTo>
                <a:lnTo>
                  <a:pt x="4110" y="820"/>
                </a:lnTo>
                <a:lnTo>
                  <a:pt x="4115" y="816"/>
                </a:lnTo>
                <a:lnTo>
                  <a:pt x="4121" y="813"/>
                </a:lnTo>
                <a:lnTo>
                  <a:pt x="4131" y="806"/>
                </a:lnTo>
                <a:lnTo>
                  <a:pt x="4141" y="799"/>
                </a:lnTo>
                <a:lnTo>
                  <a:pt x="4152" y="790"/>
                </a:lnTo>
                <a:lnTo>
                  <a:pt x="4160" y="783"/>
                </a:lnTo>
                <a:lnTo>
                  <a:pt x="4178" y="768"/>
                </a:lnTo>
                <a:lnTo>
                  <a:pt x="4191" y="752"/>
                </a:lnTo>
                <a:lnTo>
                  <a:pt x="4204" y="737"/>
                </a:lnTo>
                <a:lnTo>
                  <a:pt x="4207" y="730"/>
                </a:lnTo>
                <a:lnTo>
                  <a:pt x="4211" y="724"/>
                </a:lnTo>
                <a:lnTo>
                  <a:pt x="4212" y="719"/>
                </a:lnTo>
                <a:lnTo>
                  <a:pt x="4212" y="712"/>
                </a:lnTo>
                <a:lnTo>
                  <a:pt x="4212" y="704"/>
                </a:lnTo>
                <a:lnTo>
                  <a:pt x="4211" y="695"/>
                </a:lnTo>
                <a:lnTo>
                  <a:pt x="4207" y="688"/>
                </a:lnTo>
                <a:lnTo>
                  <a:pt x="4202" y="683"/>
                </a:lnTo>
                <a:lnTo>
                  <a:pt x="4195" y="679"/>
                </a:lnTo>
                <a:lnTo>
                  <a:pt x="4188" y="676"/>
                </a:lnTo>
                <a:lnTo>
                  <a:pt x="4178" y="674"/>
                </a:lnTo>
                <a:lnTo>
                  <a:pt x="4167" y="674"/>
                </a:lnTo>
                <a:lnTo>
                  <a:pt x="4152" y="676"/>
                </a:lnTo>
                <a:lnTo>
                  <a:pt x="4119" y="681"/>
                </a:lnTo>
                <a:lnTo>
                  <a:pt x="4114" y="683"/>
                </a:lnTo>
                <a:lnTo>
                  <a:pt x="4108" y="683"/>
                </a:lnTo>
                <a:lnTo>
                  <a:pt x="4105" y="683"/>
                </a:lnTo>
                <a:lnTo>
                  <a:pt x="4102" y="681"/>
                </a:lnTo>
                <a:lnTo>
                  <a:pt x="4100" y="679"/>
                </a:lnTo>
                <a:lnTo>
                  <a:pt x="4098" y="678"/>
                </a:lnTo>
                <a:lnTo>
                  <a:pt x="4096" y="674"/>
                </a:lnTo>
                <a:lnTo>
                  <a:pt x="4096" y="671"/>
                </a:lnTo>
                <a:lnTo>
                  <a:pt x="4098" y="666"/>
                </a:lnTo>
                <a:lnTo>
                  <a:pt x="4102" y="659"/>
                </a:lnTo>
                <a:lnTo>
                  <a:pt x="4107" y="652"/>
                </a:lnTo>
                <a:lnTo>
                  <a:pt x="4114" y="645"/>
                </a:lnTo>
                <a:lnTo>
                  <a:pt x="4122" y="638"/>
                </a:lnTo>
                <a:lnTo>
                  <a:pt x="4133" y="631"/>
                </a:lnTo>
                <a:lnTo>
                  <a:pt x="4143" y="628"/>
                </a:lnTo>
                <a:lnTo>
                  <a:pt x="4153" y="622"/>
                </a:lnTo>
                <a:lnTo>
                  <a:pt x="4167" y="621"/>
                </a:lnTo>
                <a:lnTo>
                  <a:pt x="4179" y="617"/>
                </a:lnTo>
                <a:lnTo>
                  <a:pt x="4195" y="615"/>
                </a:lnTo>
                <a:lnTo>
                  <a:pt x="4211" y="615"/>
                </a:lnTo>
                <a:lnTo>
                  <a:pt x="4230" y="617"/>
                </a:lnTo>
                <a:lnTo>
                  <a:pt x="4249" y="621"/>
                </a:lnTo>
                <a:lnTo>
                  <a:pt x="4256" y="622"/>
                </a:lnTo>
                <a:lnTo>
                  <a:pt x="4262" y="626"/>
                </a:lnTo>
                <a:lnTo>
                  <a:pt x="4275" y="633"/>
                </a:lnTo>
                <a:lnTo>
                  <a:pt x="4280" y="638"/>
                </a:lnTo>
                <a:lnTo>
                  <a:pt x="4285" y="643"/>
                </a:lnTo>
                <a:lnTo>
                  <a:pt x="4292" y="655"/>
                </a:lnTo>
                <a:lnTo>
                  <a:pt x="4294" y="660"/>
                </a:lnTo>
                <a:lnTo>
                  <a:pt x="4295" y="669"/>
                </a:lnTo>
                <a:lnTo>
                  <a:pt x="4297" y="676"/>
                </a:lnTo>
                <a:lnTo>
                  <a:pt x="4297" y="685"/>
                </a:lnTo>
                <a:lnTo>
                  <a:pt x="4295" y="697"/>
                </a:lnTo>
                <a:lnTo>
                  <a:pt x="4294" y="712"/>
                </a:lnTo>
                <a:lnTo>
                  <a:pt x="4290" y="726"/>
                </a:lnTo>
                <a:lnTo>
                  <a:pt x="4283" y="742"/>
                </a:lnTo>
                <a:lnTo>
                  <a:pt x="4280" y="749"/>
                </a:lnTo>
                <a:lnTo>
                  <a:pt x="4275" y="756"/>
                </a:lnTo>
                <a:lnTo>
                  <a:pt x="4264" y="769"/>
                </a:lnTo>
                <a:lnTo>
                  <a:pt x="4252" y="783"/>
                </a:lnTo>
                <a:lnTo>
                  <a:pt x="4245" y="790"/>
                </a:lnTo>
                <a:lnTo>
                  <a:pt x="4236" y="797"/>
                </a:lnTo>
                <a:lnTo>
                  <a:pt x="4221" y="811"/>
                </a:lnTo>
                <a:lnTo>
                  <a:pt x="4202" y="825"/>
                </a:lnTo>
                <a:lnTo>
                  <a:pt x="4183" y="837"/>
                </a:lnTo>
                <a:lnTo>
                  <a:pt x="4164" y="847"/>
                </a:lnTo>
                <a:lnTo>
                  <a:pt x="4147" y="858"/>
                </a:lnTo>
                <a:lnTo>
                  <a:pt x="4127" y="865"/>
                </a:lnTo>
                <a:lnTo>
                  <a:pt x="4112" y="870"/>
                </a:lnTo>
                <a:lnTo>
                  <a:pt x="4095" y="875"/>
                </a:lnTo>
                <a:lnTo>
                  <a:pt x="4079" y="877"/>
                </a:lnTo>
                <a:lnTo>
                  <a:pt x="4063" y="878"/>
                </a:lnTo>
                <a:lnTo>
                  <a:pt x="4046" y="877"/>
                </a:lnTo>
                <a:lnTo>
                  <a:pt x="4039" y="877"/>
                </a:lnTo>
                <a:lnTo>
                  <a:pt x="4034" y="875"/>
                </a:lnTo>
                <a:lnTo>
                  <a:pt x="4031" y="871"/>
                </a:lnTo>
                <a:lnTo>
                  <a:pt x="4027" y="870"/>
                </a:lnTo>
                <a:lnTo>
                  <a:pt x="4025" y="866"/>
                </a:lnTo>
                <a:lnTo>
                  <a:pt x="4024" y="863"/>
                </a:lnTo>
                <a:close/>
                <a:moveTo>
                  <a:pt x="4797" y="742"/>
                </a:moveTo>
                <a:lnTo>
                  <a:pt x="4785" y="743"/>
                </a:lnTo>
                <a:lnTo>
                  <a:pt x="4773" y="747"/>
                </a:lnTo>
                <a:lnTo>
                  <a:pt x="4749" y="750"/>
                </a:lnTo>
                <a:lnTo>
                  <a:pt x="4723" y="752"/>
                </a:lnTo>
                <a:lnTo>
                  <a:pt x="4697" y="754"/>
                </a:lnTo>
                <a:lnTo>
                  <a:pt x="4669" y="752"/>
                </a:lnTo>
                <a:lnTo>
                  <a:pt x="4645" y="750"/>
                </a:lnTo>
                <a:lnTo>
                  <a:pt x="4622" y="747"/>
                </a:lnTo>
                <a:lnTo>
                  <a:pt x="4605" y="743"/>
                </a:lnTo>
                <a:lnTo>
                  <a:pt x="4591" y="737"/>
                </a:lnTo>
                <a:lnTo>
                  <a:pt x="4584" y="733"/>
                </a:lnTo>
                <a:lnTo>
                  <a:pt x="4579" y="730"/>
                </a:lnTo>
                <a:lnTo>
                  <a:pt x="4576" y="726"/>
                </a:lnTo>
                <a:lnTo>
                  <a:pt x="4572" y="721"/>
                </a:lnTo>
                <a:lnTo>
                  <a:pt x="4570" y="718"/>
                </a:lnTo>
                <a:lnTo>
                  <a:pt x="4569" y="712"/>
                </a:lnTo>
                <a:lnTo>
                  <a:pt x="4569" y="705"/>
                </a:lnTo>
                <a:lnTo>
                  <a:pt x="4569" y="700"/>
                </a:lnTo>
                <a:lnTo>
                  <a:pt x="4572" y="695"/>
                </a:lnTo>
                <a:lnTo>
                  <a:pt x="4577" y="690"/>
                </a:lnTo>
                <a:lnTo>
                  <a:pt x="4584" y="685"/>
                </a:lnTo>
                <a:lnTo>
                  <a:pt x="4591" y="679"/>
                </a:lnTo>
                <a:lnTo>
                  <a:pt x="4601" y="676"/>
                </a:lnTo>
                <a:lnTo>
                  <a:pt x="4612" y="671"/>
                </a:lnTo>
                <a:lnTo>
                  <a:pt x="4633" y="664"/>
                </a:lnTo>
                <a:lnTo>
                  <a:pt x="4652" y="659"/>
                </a:lnTo>
                <a:lnTo>
                  <a:pt x="4671" y="655"/>
                </a:lnTo>
                <a:lnTo>
                  <a:pt x="4690" y="654"/>
                </a:lnTo>
                <a:lnTo>
                  <a:pt x="4712" y="654"/>
                </a:lnTo>
                <a:lnTo>
                  <a:pt x="4733" y="654"/>
                </a:lnTo>
                <a:lnTo>
                  <a:pt x="4752" y="654"/>
                </a:lnTo>
                <a:lnTo>
                  <a:pt x="4771" y="657"/>
                </a:lnTo>
                <a:lnTo>
                  <a:pt x="4790" y="659"/>
                </a:lnTo>
                <a:lnTo>
                  <a:pt x="4807" y="664"/>
                </a:lnTo>
                <a:lnTo>
                  <a:pt x="4825" y="669"/>
                </a:lnTo>
                <a:lnTo>
                  <a:pt x="4840" y="676"/>
                </a:lnTo>
                <a:lnTo>
                  <a:pt x="4851" y="673"/>
                </a:lnTo>
                <a:lnTo>
                  <a:pt x="4861" y="669"/>
                </a:lnTo>
                <a:lnTo>
                  <a:pt x="4866" y="667"/>
                </a:lnTo>
                <a:lnTo>
                  <a:pt x="4870" y="664"/>
                </a:lnTo>
                <a:lnTo>
                  <a:pt x="4880" y="657"/>
                </a:lnTo>
                <a:lnTo>
                  <a:pt x="4889" y="648"/>
                </a:lnTo>
                <a:lnTo>
                  <a:pt x="4897" y="640"/>
                </a:lnTo>
                <a:lnTo>
                  <a:pt x="4901" y="633"/>
                </a:lnTo>
                <a:lnTo>
                  <a:pt x="4906" y="628"/>
                </a:lnTo>
                <a:lnTo>
                  <a:pt x="4913" y="614"/>
                </a:lnTo>
                <a:lnTo>
                  <a:pt x="4916" y="610"/>
                </a:lnTo>
                <a:lnTo>
                  <a:pt x="4916" y="607"/>
                </a:lnTo>
                <a:lnTo>
                  <a:pt x="4916" y="600"/>
                </a:lnTo>
                <a:lnTo>
                  <a:pt x="4913" y="593"/>
                </a:lnTo>
                <a:lnTo>
                  <a:pt x="4909" y="588"/>
                </a:lnTo>
                <a:lnTo>
                  <a:pt x="4902" y="583"/>
                </a:lnTo>
                <a:lnTo>
                  <a:pt x="4896" y="577"/>
                </a:lnTo>
                <a:lnTo>
                  <a:pt x="4887" y="572"/>
                </a:lnTo>
                <a:lnTo>
                  <a:pt x="4877" y="567"/>
                </a:lnTo>
                <a:lnTo>
                  <a:pt x="4863" y="562"/>
                </a:lnTo>
                <a:lnTo>
                  <a:pt x="4851" y="558"/>
                </a:lnTo>
                <a:lnTo>
                  <a:pt x="4837" y="555"/>
                </a:lnTo>
                <a:lnTo>
                  <a:pt x="4802" y="551"/>
                </a:lnTo>
                <a:lnTo>
                  <a:pt x="4759" y="550"/>
                </a:lnTo>
                <a:lnTo>
                  <a:pt x="4707" y="550"/>
                </a:lnTo>
                <a:lnTo>
                  <a:pt x="4693" y="550"/>
                </a:lnTo>
                <a:lnTo>
                  <a:pt x="4678" y="551"/>
                </a:lnTo>
                <a:lnTo>
                  <a:pt x="4638" y="557"/>
                </a:lnTo>
                <a:lnTo>
                  <a:pt x="4617" y="562"/>
                </a:lnTo>
                <a:lnTo>
                  <a:pt x="4598" y="564"/>
                </a:lnTo>
                <a:lnTo>
                  <a:pt x="4582" y="565"/>
                </a:lnTo>
                <a:lnTo>
                  <a:pt x="4570" y="565"/>
                </a:lnTo>
                <a:lnTo>
                  <a:pt x="4565" y="565"/>
                </a:lnTo>
                <a:lnTo>
                  <a:pt x="4562" y="564"/>
                </a:lnTo>
                <a:lnTo>
                  <a:pt x="4560" y="562"/>
                </a:lnTo>
                <a:lnTo>
                  <a:pt x="4558" y="558"/>
                </a:lnTo>
                <a:lnTo>
                  <a:pt x="4560" y="555"/>
                </a:lnTo>
                <a:lnTo>
                  <a:pt x="4562" y="550"/>
                </a:lnTo>
                <a:lnTo>
                  <a:pt x="4569" y="539"/>
                </a:lnTo>
                <a:lnTo>
                  <a:pt x="4576" y="531"/>
                </a:lnTo>
                <a:lnTo>
                  <a:pt x="4593" y="515"/>
                </a:lnTo>
                <a:lnTo>
                  <a:pt x="4598" y="512"/>
                </a:lnTo>
                <a:lnTo>
                  <a:pt x="4605" y="507"/>
                </a:lnTo>
                <a:lnTo>
                  <a:pt x="4619" y="500"/>
                </a:lnTo>
                <a:lnTo>
                  <a:pt x="4633" y="493"/>
                </a:lnTo>
                <a:lnTo>
                  <a:pt x="4650" y="487"/>
                </a:lnTo>
                <a:lnTo>
                  <a:pt x="4669" y="484"/>
                </a:lnTo>
                <a:lnTo>
                  <a:pt x="4690" y="481"/>
                </a:lnTo>
                <a:lnTo>
                  <a:pt x="4712" y="479"/>
                </a:lnTo>
                <a:lnTo>
                  <a:pt x="4736" y="477"/>
                </a:lnTo>
                <a:lnTo>
                  <a:pt x="4759" y="477"/>
                </a:lnTo>
                <a:lnTo>
                  <a:pt x="4783" y="479"/>
                </a:lnTo>
                <a:lnTo>
                  <a:pt x="4804" y="481"/>
                </a:lnTo>
                <a:lnTo>
                  <a:pt x="4826" y="482"/>
                </a:lnTo>
                <a:lnTo>
                  <a:pt x="4847" y="486"/>
                </a:lnTo>
                <a:lnTo>
                  <a:pt x="4868" y="491"/>
                </a:lnTo>
                <a:lnTo>
                  <a:pt x="4887" y="496"/>
                </a:lnTo>
                <a:lnTo>
                  <a:pt x="4897" y="500"/>
                </a:lnTo>
                <a:lnTo>
                  <a:pt x="4906" y="503"/>
                </a:lnTo>
                <a:lnTo>
                  <a:pt x="4925" y="510"/>
                </a:lnTo>
                <a:lnTo>
                  <a:pt x="4942" y="519"/>
                </a:lnTo>
                <a:lnTo>
                  <a:pt x="4956" y="527"/>
                </a:lnTo>
                <a:lnTo>
                  <a:pt x="4963" y="531"/>
                </a:lnTo>
                <a:lnTo>
                  <a:pt x="4968" y="536"/>
                </a:lnTo>
                <a:lnTo>
                  <a:pt x="4973" y="541"/>
                </a:lnTo>
                <a:lnTo>
                  <a:pt x="4977" y="546"/>
                </a:lnTo>
                <a:lnTo>
                  <a:pt x="4984" y="557"/>
                </a:lnTo>
                <a:lnTo>
                  <a:pt x="4987" y="567"/>
                </a:lnTo>
                <a:lnTo>
                  <a:pt x="4989" y="579"/>
                </a:lnTo>
                <a:lnTo>
                  <a:pt x="4989" y="590"/>
                </a:lnTo>
                <a:lnTo>
                  <a:pt x="4987" y="600"/>
                </a:lnTo>
                <a:lnTo>
                  <a:pt x="4986" y="609"/>
                </a:lnTo>
                <a:lnTo>
                  <a:pt x="4982" y="619"/>
                </a:lnTo>
                <a:lnTo>
                  <a:pt x="4979" y="628"/>
                </a:lnTo>
                <a:lnTo>
                  <a:pt x="4973" y="638"/>
                </a:lnTo>
                <a:lnTo>
                  <a:pt x="4966" y="647"/>
                </a:lnTo>
                <a:lnTo>
                  <a:pt x="4960" y="655"/>
                </a:lnTo>
                <a:lnTo>
                  <a:pt x="4944" y="673"/>
                </a:lnTo>
                <a:lnTo>
                  <a:pt x="4935" y="679"/>
                </a:lnTo>
                <a:lnTo>
                  <a:pt x="4925" y="688"/>
                </a:lnTo>
                <a:lnTo>
                  <a:pt x="4901" y="704"/>
                </a:lnTo>
                <a:lnTo>
                  <a:pt x="4889" y="711"/>
                </a:lnTo>
                <a:lnTo>
                  <a:pt x="4875" y="718"/>
                </a:lnTo>
                <a:lnTo>
                  <a:pt x="4877" y="726"/>
                </a:lnTo>
                <a:lnTo>
                  <a:pt x="4877" y="735"/>
                </a:lnTo>
                <a:lnTo>
                  <a:pt x="4875" y="749"/>
                </a:lnTo>
                <a:lnTo>
                  <a:pt x="4873" y="756"/>
                </a:lnTo>
                <a:lnTo>
                  <a:pt x="4871" y="762"/>
                </a:lnTo>
                <a:lnTo>
                  <a:pt x="4868" y="771"/>
                </a:lnTo>
                <a:lnTo>
                  <a:pt x="4864" y="778"/>
                </a:lnTo>
                <a:lnTo>
                  <a:pt x="4854" y="794"/>
                </a:lnTo>
                <a:lnTo>
                  <a:pt x="4840" y="809"/>
                </a:lnTo>
                <a:lnTo>
                  <a:pt x="4825" y="825"/>
                </a:lnTo>
                <a:lnTo>
                  <a:pt x="4806" y="840"/>
                </a:lnTo>
                <a:lnTo>
                  <a:pt x="4785" y="858"/>
                </a:lnTo>
                <a:lnTo>
                  <a:pt x="4768" y="870"/>
                </a:lnTo>
                <a:lnTo>
                  <a:pt x="4750" y="880"/>
                </a:lnTo>
                <a:lnTo>
                  <a:pt x="4731" y="890"/>
                </a:lnTo>
                <a:lnTo>
                  <a:pt x="4712" y="901"/>
                </a:lnTo>
                <a:lnTo>
                  <a:pt x="4691" y="909"/>
                </a:lnTo>
                <a:lnTo>
                  <a:pt x="4671" y="916"/>
                </a:lnTo>
                <a:lnTo>
                  <a:pt x="4648" y="925"/>
                </a:lnTo>
                <a:lnTo>
                  <a:pt x="4626" y="930"/>
                </a:lnTo>
                <a:lnTo>
                  <a:pt x="4615" y="934"/>
                </a:lnTo>
                <a:lnTo>
                  <a:pt x="4607" y="934"/>
                </a:lnTo>
                <a:lnTo>
                  <a:pt x="4600" y="932"/>
                </a:lnTo>
                <a:lnTo>
                  <a:pt x="4595" y="930"/>
                </a:lnTo>
                <a:lnTo>
                  <a:pt x="4593" y="929"/>
                </a:lnTo>
                <a:lnTo>
                  <a:pt x="4591" y="927"/>
                </a:lnTo>
                <a:lnTo>
                  <a:pt x="4591" y="925"/>
                </a:lnTo>
                <a:lnTo>
                  <a:pt x="4589" y="922"/>
                </a:lnTo>
                <a:lnTo>
                  <a:pt x="4591" y="915"/>
                </a:lnTo>
                <a:lnTo>
                  <a:pt x="4593" y="911"/>
                </a:lnTo>
                <a:lnTo>
                  <a:pt x="4596" y="908"/>
                </a:lnTo>
                <a:lnTo>
                  <a:pt x="4603" y="901"/>
                </a:lnTo>
                <a:lnTo>
                  <a:pt x="4614" y="896"/>
                </a:lnTo>
                <a:lnTo>
                  <a:pt x="4631" y="887"/>
                </a:lnTo>
                <a:lnTo>
                  <a:pt x="4646" y="878"/>
                </a:lnTo>
                <a:lnTo>
                  <a:pt x="4678" y="861"/>
                </a:lnTo>
                <a:lnTo>
                  <a:pt x="4704" y="844"/>
                </a:lnTo>
                <a:lnTo>
                  <a:pt x="4717" y="833"/>
                </a:lnTo>
                <a:lnTo>
                  <a:pt x="4729" y="825"/>
                </a:lnTo>
                <a:lnTo>
                  <a:pt x="4740" y="814"/>
                </a:lnTo>
                <a:lnTo>
                  <a:pt x="4750" y="806"/>
                </a:lnTo>
                <a:lnTo>
                  <a:pt x="4761" y="795"/>
                </a:lnTo>
                <a:lnTo>
                  <a:pt x="4769" y="785"/>
                </a:lnTo>
                <a:lnTo>
                  <a:pt x="4776" y="775"/>
                </a:lnTo>
                <a:lnTo>
                  <a:pt x="4785" y="762"/>
                </a:lnTo>
                <a:lnTo>
                  <a:pt x="4790" y="752"/>
                </a:lnTo>
                <a:lnTo>
                  <a:pt x="4797" y="742"/>
                </a:lnTo>
                <a:close/>
                <a:moveTo>
                  <a:pt x="5229" y="564"/>
                </a:moveTo>
                <a:lnTo>
                  <a:pt x="5107" y="790"/>
                </a:lnTo>
                <a:lnTo>
                  <a:pt x="5075" y="842"/>
                </a:lnTo>
                <a:lnTo>
                  <a:pt x="5048" y="885"/>
                </a:lnTo>
                <a:lnTo>
                  <a:pt x="5034" y="903"/>
                </a:lnTo>
                <a:lnTo>
                  <a:pt x="5022" y="918"/>
                </a:lnTo>
                <a:lnTo>
                  <a:pt x="5010" y="932"/>
                </a:lnTo>
                <a:lnTo>
                  <a:pt x="4999" y="942"/>
                </a:lnTo>
                <a:lnTo>
                  <a:pt x="5006" y="948"/>
                </a:lnTo>
                <a:lnTo>
                  <a:pt x="5015" y="951"/>
                </a:lnTo>
                <a:lnTo>
                  <a:pt x="5018" y="954"/>
                </a:lnTo>
                <a:lnTo>
                  <a:pt x="5024" y="956"/>
                </a:lnTo>
                <a:lnTo>
                  <a:pt x="5034" y="960"/>
                </a:lnTo>
                <a:lnTo>
                  <a:pt x="5044" y="961"/>
                </a:lnTo>
                <a:lnTo>
                  <a:pt x="5055" y="963"/>
                </a:lnTo>
                <a:lnTo>
                  <a:pt x="5067" y="963"/>
                </a:lnTo>
                <a:lnTo>
                  <a:pt x="5079" y="961"/>
                </a:lnTo>
                <a:lnTo>
                  <a:pt x="5091" y="961"/>
                </a:lnTo>
                <a:lnTo>
                  <a:pt x="5108" y="958"/>
                </a:lnTo>
                <a:lnTo>
                  <a:pt x="5124" y="953"/>
                </a:lnTo>
                <a:lnTo>
                  <a:pt x="5141" y="948"/>
                </a:lnTo>
                <a:lnTo>
                  <a:pt x="5157" y="941"/>
                </a:lnTo>
                <a:lnTo>
                  <a:pt x="5174" y="934"/>
                </a:lnTo>
                <a:lnTo>
                  <a:pt x="5191" y="923"/>
                </a:lnTo>
                <a:lnTo>
                  <a:pt x="5207" y="913"/>
                </a:lnTo>
                <a:lnTo>
                  <a:pt x="5224" y="901"/>
                </a:lnTo>
                <a:lnTo>
                  <a:pt x="5242" y="889"/>
                </a:lnTo>
                <a:lnTo>
                  <a:pt x="5248" y="882"/>
                </a:lnTo>
                <a:lnTo>
                  <a:pt x="5257" y="875"/>
                </a:lnTo>
                <a:lnTo>
                  <a:pt x="5266" y="866"/>
                </a:lnTo>
                <a:lnTo>
                  <a:pt x="5274" y="859"/>
                </a:lnTo>
                <a:lnTo>
                  <a:pt x="5290" y="842"/>
                </a:lnTo>
                <a:lnTo>
                  <a:pt x="5307" y="825"/>
                </a:lnTo>
                <a:lnTo>
                  <a:pt x="5323" y="806"/>
                </a:lnTo>
                <a:lnTo>
                  <a:pt x="5340" y="785"/>
                </a:lnTo>
                <a:lnTo>
                  <a:pt x="5356" y="762"/>
                </a:lnTo>
                <a:lnTo>
                  <a:pt x="5382" y="726"/>
                </a:lnTo>
                <a:lnTo>
                  <a:pt x="5430" y="650"/>
                </a:lnTo>
                <a:lnTo>
                  <a:pt x="5440" y="638"/>
                </a:lnTo>
                <a:lnTo>
                  <a:pt x="5453" y="626"/>
                </a:lnTo>
                <a:lnTo>
                  <a:pt x="5458" y="619"/>
                </a:lnTo>
                <a:lnTo>
                  <a:pt x="5465" y="615"/>
                </a:lnTo>
                <a:lnTo>
                  <a:pt x="5477" y="607"/>
                </a:lnTo>
                <a:lnTo>
                  <a:pt x="5484" y="602"/>
                </a:lnTo>
                <a:lnTo>
                  <a:pt x="5491" y="598"/>
                </a:lnTo>
                <a:lnTo>
                  <a:pt x="5506" y="593"/>
                </a:lnTo>
                <a:lnTo>
                  <a:pt x="5515" y="591"/>
                </a:lnTo>
                <a:lnTo>
                  <a:pt x="5522" y="590"/>
                </a:lnTo>
                <a:lnTo>
                  <a:pt x="5539" y="588"/>
                </a:lnTo>
                <a:lnTo>
                  <a:pt x="5556" y="588"/>
                </a:lnTo>
                <a:lnTo>
                  <a:pt x="5572" y="588"/>
                </a:lnTo>
                <a:lnTo>
                  <a:pt x="5586" y="591"/>
                </a:lnTo>
                <a:lnTo>
                  <a:pt x="5598" y="595"/>
                </a:lnTo>
                <a:lnTo>
                  <a:pt x="5612" y="600"/>
                </a:lnTo>
                <a:lnTo>
                  <a:pt x="5622" y="607"/>
                </a:lnTo>
                <a:lnTo>
                  <a:pt x="5632" y="615"/>
                </a:lnTo>
                <a:lnTo>
                  <a:pt x="5638" y="621"/>
                </a:lnTo>
                <a:lnTo>
                  <a:pt x="5641" y="626"/>
                </a:lnTo>
                <a:lnTo>
                  <a:pt x="5650" y="636"/>
                </a:lnTo>
                <a:lnTo>
                  <a:pt x="5655" y="647"/>
                </a:lnTo>
                <a:lnTo>
                  <a:pt x="5662" y="657"/>
                </a:lnTo>
                <a:lnTo>
                  <a:pt x="5665" y="669"/>
                </a:lnTo>
                <a:lnTo>
                  <a:pt x="5669" y="681"/>
                </a:lnTo>
                <a:lnTo>
                  <a:pt x="5672" y="695"/>
                </a:lnTo>
                <a:lnTo>
                  <a:pt x="5674" y="709"/>
                </a:lnTo>
                <a:lnTo>
                  <a:pt x="5674" y="724"/>
                </a:lnTo>
                <a:lnTo>
                  <a:pt x="5672" y="749"/>
                </a:lnTo>
                <a:lnTo>
                  <a:pt x="5671" y="771"/>
                </a:lnTo>
                <a:lnTo>
                  <a:pt x="5665" y="794"/>
                </a:lnTo>
                <a:lnTo>
                  <a:pt x="5658" y="813"/>
                </a:lnTo>
                <a:lnTo>
                  <a:pt x="5653" y="821"/>
                </a:lnTo>
                <a:lnTo>
                  <a:pt x="5650" y="830"/>
                </a:lnTo>
                <a:lnTo>
                  <a:pt x="5638" y="847"/>
                </a:lnTo>
                <a:lnTo>
                  <a:pt x="5632" y="854"/>
                </a:lnTo>
                <a:lnTo>
                  <a:pt x="5626" y="861"/>
                </a:lnTo>
                <a:lnTo>
                  <a:pt x="5619" y="868"/>
                </a:lnTo>
                <a:lnTo>
                  <a:pt x="5610" y="875"/>
                </a:lnTo>
                <a:lnTo>
                  <a:pt x="5601" y="880"/>
                </a:lnTo>
                <a:lnTo>
                  <a:pt x="5593" y="885"/>
                </a:lnTo>
                <a:lnTo>
                  <a:pt x="5584" y="890"/>
                </a:lnTo>
                <a:lnTo>
                  <a:pt x="5574" y="894"/>
                </a:lnTo>
                <a:lnTo>
                  <a:pt x="5555" y="899"/>
                </a:lnTo>
                <a:lnTo>
                  <a:pt x="5544" y="901"/>
                </a:lnTo>
                <a:lnTo>
                  <a:pt x="5534" y="901"/>
                </a:lnTo>
                <a:lnTo>
                  <a:pt x="5520" y="901"/>
                </a:lnTo>
                <a:lnTo>
                  <a:pt x="5515" y="899"/>
                </a:lnTo>
                <a:lnTo>
                  <a:pt x="5510" y="897"/>
                </a:lnTo>
                <a:lnTo>
                  <a:pt x="5503" y="894"/>
                </a:lnTo>
                <a:lnTo>
                  <a:pt x="5501" y="890"/>
                </a:lnTo>
                <a:lnTo>
                  <a:pt x="5501" y="887"/>
                </a:lnTo>
                <a:lnTo>
                  <a:pt x="5501" y="885"/>
                </a:lnTo>
                <a:lnTo>
                  <a:pt x="5503" y="884"/>
                </a:lnTo>
                <a:lnTo>
                  <a:pt x="5508" y="878"/>
                </a:lnTo>
                <a:lnTo>
                  <a:pt x="5517" y="873"/>
                </a:lnTo>
                <a:lnTo>
                  <a:pt x="5529" y="865"/>
                </a:lnTo>
                <a:lnTo>
                  <a:pt x="5551" y="851"/>
                </a:lnTo>
                <a:lnTo>
                  <a:pt x="5560" y="844"/>
                </a:lnTo>
                <a:lnTo>
                  <a:pt x="5567" y="835"/>
                </a:lnTo>
                <a:lnTo>
                  <a:pt x="5574" y="826"/>
                </a:lnTo>
                <a:lnTo>
                  <a:pt x="5579" y="818"/>
                </a:lnTo>
                <a:lnTo>
                  <a:pt x="5582" y="807"/>
                </a:lnTo>
                <a:lnTo>
                  <a:pt x="5586" y="797"/>
                </a:lnTo>
                <a:lnTo>
                  <a:pt x="5589" y="787"/>
                </a:lnTo>
                <a:lnTo>
                  <a:pt x="5591" y="775"/>
                </a:lnTo>
                <a:lnTo>
                  <a:pt x="5591" y="762"/>
                </a:lnTo>
                <a:lnTo>
                  <a:pt x="5591" y="740"/>
                </a:lnTo>
                <a:lnTo>
                  <a:pt x="5591" y="730"/>
                </a:lnTo>
                <a:lnTo>
                  <a:pt x="5589" y="719"/>
                </a:lnTo>
                <a:lnTo>
                  <a:pt x="5586" y="711"/>
                </a:lnTo>
                <a:lnTo>
                  <a:pt x="5584" y="702"/>
                </a:lnTo>
                <a:lnTo>
                  <a:pt x="5581" y="693"/>
                </a:lnTo>
                <a:lnTo>
                  <a:pt x="5575" y="686"/>
                </a:lnTo>
                <a:lnTo>
                  <a:pt x="5572" y="679"/>
                </a:lnTo>
                <a:lnTo>
                  <a:pt x="5567" y="674"/>
                </a:lnTo>
                <a:lnTo>
                  <a:pt x="5558" y="667"/>
                </a:lnTo>
                <a:lnTo>
                  <a:pt x="5553" y="664"/>
                </a:lnTo>
                <a:lnTo>
                  <a:pt x="5548" y="662"/>
                </a:lnTo>
                <a:lnTo>
                  <a:pt x="5543" y="660"/>
                </a:lnTo>
                <a:lnTo>
                  <a:pt x="5537" y="660"/>
                </a:lnTo>
                <a:lnTo>
                  <a:pt x="5525" y="662"/>
                </a:lnTo>
                <a:lnTo>
                  <a:pt x="5517" y="666"/>
                </a:lnTo>
                <a:lnTo>
                  <a:pt x="5511" y="667"/>
                </a:lnTo>
                <a:lnTo>
                  <a:pt x="5508" y="671"/>
                </a:lnTo>
                <a:lnTo>
                  <a:pt x="5503" y="679"/>
                </a:lnTo>
                <a:lnTo>
                  <a:pt x="5480" y="714"/>
                </a:lnTo>
                <a:lnTo>
                  <a:pt x="5459" y="747"/>
                </a:lnTo>
                <a:lnTo>
                  <a:pt x="5439" y="778"/>
                </a:lnTo>
                <a:lnTo>
                  <a:pt x="5418" y="806"/>
                </a:lnTo>
                <a:lnTo>
                  <a:pt x="5397" y="830"/>
                </a:lnTo>
                <a:lnTo>
                  <a:pt x="5376" y="852"/>
                </a:lnTo>
                <a:lnTo>
                  <a:pt x="5356" y="873"/>
                </a:lnTo>
                <a:lnTo>
                  <a:pt x="5345" y="882"/>
                </a:lnTo>
                <a:lnTo>
                  <a:pt x="5335" y="890"/>
                </a:lnTo>
                <a:lnTo>
                  <a:pt x="5300" y="918"/>
                </a:lnTo>
                <a:lnTo>
                  <a:pt x="5269" y="941"/>
                </a:lnTo>
                <a:lnTo>
                  <a:pt x="5243" y="958"/>
                </a:lnTo>
                <a:lnTo>
                  <a:pt x="5223" y="972"/>
                </a:lnTo>
                <a:lnTo>
                  <a:pt x="5205" y="979"/>
                </a:lnTo>
                <a:lnTo>
                  <a:pt x="5190" y="987"/>
                </a:lnTo>
                <a:lnTo>
                  <a:pt x="5172" y="993"/>
                </a:lnTo>
                <a:lnTo>
                  <a:pt x="5155" y="999"/>
                </a:lnTo>
                <a:lnTo>
                  <a:pt x="5138" y="1003"/>
                </a:lnTo>
                <a:lnTo>
                  <a:pt x="5120" y="1008"/>
                </a:lnTo>
                <a:lnTo>
                  <a:pt x="5103" y="1010"/>
                </a:lnTo>
                <a:lnTo>
                  <a:pt x="5084" y="1012"/>
                </a:lnTo>
                <a:lnTo>
                  <a:pt x="5063" y="1013"/>
                </a:lnTo>
                <a:lnTo>
                  <a:pt x="5046" y="1012"/>
                </a:lnTo>
                <a:lnTo>
                  <a:pt x="5029" y="1008"/>
                </a:lnTo>
                <a:lnTo>
                  <a:pt x="5020" y="1006"/>
                </a:lnTo>
                <a:lnTo>
                  <a:pt x="5013" y="1003"/>
                </a:lnTo>
                <a:lnTo>
                  <a:pt x="5006" y="999"/>
                </a:lnTo>
                <a:lnTo>
                  <a:pt x="4999" y="996"/>
                </a:lnTo>
                <a:lnTo>
                  <a:pt x="4994" y="993"/>
                </a:lnTo>
                <a:lnTo>
                  <a:pt x="4987" y="987"/>
                </a:lnTo>
                <a:lnTo>
                  <a:pt x="4982" y="982"/>
                </a:lnTo>
                <a:lnTo>
                  <a:pt x="4979" y="977"/>
                </a:lnTo>
                <a:lnTo>
                  <a:pt x="4970" y="965"/>
                </a:lnTo>
                <a:lnTo>
                  <a:pt x="4960" y="965"/>
                </a:lnTo>
                <a:lnTo>
                  <a:pt x="4953" y="965"/>
                </a:lnTo>
                <a:lnTo>
                  <a:pt x="4947" y="963"/>
                </a:lnTo>
                <a:lnTo>
                  <a:pt x="4942" y="961"/>
                </a:lnTo>
                <a:lnTo>
                  <a:pt x="4939" y="960"/>
                </a:lnTo>
                <a:lnTo>
                  <a:pt x="4935" y="956"/>
                </a:lnTo>
                <a:lnTo>
                  <a:pt x="4934" y="953"/>
                </a:lnTo>
                <a:lnTo>
                  <a:pt x="4932" y="949"/>
                </a:lnTo>
                <a:lnTo>
                  <a:pt x="4932" y="944"/>
                </a:lnTo>
                <a:lnTo>
                  <a:pt x="4934" y="937"/>
                </a:lnTo>
                <a:lnTo>
                  <a:pt x="4937" y="930"/>
                </a:lnTo>
                <a:lnTo>
                  <a:pt x="4949" y="915"/>
                </a:lnTo>
                <a:lnTo>
                  <a:pt x="4960" y="899"/>
                </a:lnTo>
                <a:lnTo>
                  <a:pt x="4970" y="885"/>
                </a:lnTo>
                <a:lnTo>
                  <a:pt x="4980" y="870"/>
                </a:lnTo>
                <a:lnTo>
                  <a:pt x="4998" y="840"/>
                </a:lnTo>
                <a:lnTo>
                  <a:pt x="5011" y="813"/>
                </a:lnTo>
                <a:lnTo>
                  <a:pt x="5039" y="759"/>
                </a:lnTo>
                <a:lnTo>
                  <a:pt x="5075" y="692"/>
                </a:lnTo>
                <a:lnTo>
                  <a:pt x="5117" y="610"/>
                </a:lnTo>
                <a:lnTo>
                  <a:pt x="5165" y="515"/>
                </a:lnTo>
                <a:lnTo>
                  <a:pt x="5167" y="510"/>
                </a:lnTo>
                <a:lnTo>
                  <a:pt x="5172" y="505"/>
                </a:lnTo>
                <a:lnTo>
                  <a:pt x="5176" y="500"/>
                </a:lnTo>
                <a:lnTo>
                  <a:pt x="5179" y="496"/>
                </a:lnTo>
                <a:lnTo>
                  <a:pt x="5184" y="493"/>
                </a:lnTo>
                <a:lnTo>
                  <a:pt x="5190" y="491"/>
                </a:lnTo>
                <a:lnTo>
                  <a:pt x="5195" y="491"/>
                </a:lnTo>
                <a:lnTo>
                  <a:pt x="5202" y="489"/>
                </a:lnTo>
                <a:lnTo>
                  <a:pt x="5209" y="491"/>
                </a:lnTo>
                <a:lnTo>
                  <a:pt x="5217" y="493"/>
                </a:lnTo>
                <a:lnTo>
                  <a:pt x="5221" y="494"/>
                </a:lnTo>
                <a:lnTo>
                  <a:pt x="5224" y="496"/>
                </a:lnTo>
                <a:lnTo>
                  <a:pt x="5231" y="501"/>
                </a:lnTo>
                <a:lnTo>
                  <a:pt x="5238" y="508"/>
                </a:lnTo>
                <a:lnTo>
                  <a:pt x="5242" y="515"/>
                </a:lnTo>
                <a:lnTo>
                  <a:pt x="5245" y="522"/>
                </a:lnTo>
                <a:lnTo>
                  <a:pt x="5245" y="529"/>
                </a:lnTo>
                <a:lnTo>
                  <a:pt x="5245" y="536"/>
                </a:lnTo>
                <a:lnTo>
                  <a:pt x="5243" y="541"/>
                </a:lnTo>
                <a:lnTo>
                  <a:pt x="5242" y="545"/>
                </a:lnTo>
                <a:lnTo>
                  <a:pt x="5240" y="546"/>
                </a:lnTo>
                <a:lnTo>
                  <a:pt x="5236" y="551"/>
                </a:lnTo>
                <a:lnTo>
                  <a:pt x="5229" y="56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he-IL" sz="13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Action Button: Custom 10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F8F56BFD-0F4B-6EF6-1FD0-972C24B9960F}"/>
              </a:ext>
            </a:extLst>
          </p:cNvPr>
          <p:cNvSpPr/>
          <p:nvPr/>
        </p:nvSpPr>
        <p:spPr>
          <a:xfrm>
            <a:off x="8506625" y="4333539"/>
            <a:ext cx="540060" cy="300082"/>
          </a:xfrm>
          <a:prstGeom prst="actionButtonBlank">
            <a:avLst/>
          </a:prstGeom>
          <a:solidFill>
            <a:srgbClr val="002060"/>
          </a:solidFill>
          <a:effectLst>
            <a:reflection blurRad="6350" stA="50000" endA="300" endPos="55000" dir="5400000" sy="-100000" algn="bl" rotWithShape="0"/>
          </a:effectLst>
        </p:spPr>
        <p:txBody>
          <a:bodyPr wrap="square" rtlCol="1">
            <a:spAutoFit/>
          </a:bodyPr>
          <a:lstStyle/>
          <a:p>
            <a:pPr algn="ctr" rtl="1"/>
            <a:r>
              <a:rPr lang="he-IL" sz="1350" b="1" dirty="0">
                <a:ln w="3175">
                  <a:noFill/>
                </a:ln>
                <a:solidFill>
                  <a:schemeClr val="bg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Tipograf Bold" pitchFamily="2" charset="-79"/>
              </a:rPr>
              <a:t>סיום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CFA190-C490-02CE-D79C-0DE1A59A5CA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e-IL" dirty="0"/>
              <a:t>סיום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E641B-B73B-DAAD-9C40-880EC96ED3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59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DBEED8-A659-58BC-2869-5F1B2F8B4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022" y="148175"/>
            <a:ext cx="7375956" cy="4504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B6A7E9-F60D-CF65-1339-E217823612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7951" y="219710"/>
            <a:ext cx="1108172" cy="9840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BF7A5E-DD5F-8DCC-B3D7-C63D3DEE2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430" y="143148"/>
            <a:ext cx="1662679" cy="1476392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AA7D712F-79BD-590D-BDA5-179DA99D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-13466"/>
            <a:ext cx="7033580" cy="468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D228B7-1F8C-61A5-D871-C26809DB8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267494"/>
            <a:ext cx="4304149" cy="2566638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2FB2FE07-6230-59BC-5CC4-A7E413B06F9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e-IL" dirty="0"/>
              <a:t>קומה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2AB20F-4839-FB53-3826-2772B0AC0F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-0.5543 -7.40741E-7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2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26315 0.0337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169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36E781-3A49-BBDF-3400-EF8296482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12" y="141214"/>
            <a:ext cx="1662679" cy="1476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25750E-8731-34B9-B839-04EE0B181ABD}"/>
              </a:ext>
            </a:extLst>
          </p:cNvPr>
          <p:cNvSpPr/>
          <p:nvPr/>
        </p:nvSpPr>
        <p:spPr>
          <a:xfrm>
            <a:off x="1401174" y="377479"/>
            <a:ext cx="598715" cy="568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מ.א.</a:t>
            </a:r>
            <a:endParaRPr lang="en-US" b="1" dirty="0"/>
          </a:p>
          <a:p>
            <a:pPr algn="ctr"/>
            <a:r>
              <a:rPr lang="en-US" b="1" dirty="0"/>
              <a:t>FCU</a:t>
            </a:r>
            <a:endParaRPr lang="he-IL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00A278-CEAC-B9A0-F7AE-B540F3CA6E89}"/>
              </a:ext>
            </a:extLst>
          </p:cNvPr>
          <p:cNvSpPr/>
          <p:nvPr/>
        </p:nvSpPr>
        <p:spPr>
          <a:xfrm>
            <a:off x="1181539" y="811237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5</a:t>
            </a:r>
            <a:endParaRPr lang="he-IL" sz="135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DF5272-499B-A468-B39E-8FAAD8076B11}"/>
              </a:ext>
            </a:extLst>
          </p:cNvPr>
          <p:cNvSpPr/>
          <p:nvPr/>
        </p:nvSpPr>
        <p:spPr>
          <a:xfrm>
            <a:off x="1147071" y="1356021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3</a:t>
            </a:r>
            <a:endParaRPr lang="he-IL" sz="13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610DF9-AC90-A236-B93A-B50C6F78304A}"/>
              </a:ext>
            </a:extLst>
          </p:cNvPr>
          <p:cNvSpPr/>
          <p:nvPr/>
        </p:nvSpPr>
        <p:spPr>
          <a:xfrm>
            <a:off x="1596528" y="1476272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4</a:t>
            </a:r>
            <a:endParaRPr lang="he-IL" sz="13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71CEC5-FB04-1EEF-B3AE-99D0FD0B4AFB}"/>
              </a:ext>
            </a:extLst>
          </p:cNvPr>
          <p:cNvSpPr/>
          <p:nvPr/>
        </p:nvSpPr>
        <p:spPr>
          <a:xfrm>
            <a:off x="885861" y="811237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6</a:t>
            </a:r>
            <a:endParaRPr lang="he-IL" sz="1350" dirty="0"/>
          </a:p>
        </p:txBody>
      </p:sp>
      <p:grpSp>
        <p:nvGrpSpPr>
          <p:cNvPr id="6145" name="Group 6144">
            <a:extLst>
              <a:ext uri="{FF2B5EF4-FFF2-40B4-BE49-F238E27FC236}">
                <a16:creationId xmlns:a16="http://schemas.microsoft.com/office/drawing/2014/main" id="{98FD79A8-2F80-5FAE-064C-BEE35A7C4753}"/>
              </a:ext>
            </a:extLst>
          </p:cNvPr>
          <p:cNvGrpSpPr/>
          <p:nvPr/>
        </p:nvGrpSpPr>
        <p:grpSpPr>
          <a:xfrm>
            <a:off x="2009414" y="292636"/>
            <a:ext cx="4344860" cy="2353562"/>
            <a:chOff x="2679218" y="390181"/>
            <a:chExt cx="5793147" cy="313808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44766B-3ECE-9FA0-8137-81A9108C1318}"/>
                </a:ext>
              </a:extLst>
            </p:cNvPr>
            <p:cNvSpPr/>
            <p:nvPr/>
          </p:nvSpPr>
          <p:spPr>
            <a:xfrm>
              <a:off x="3647807" y="390181"/>
              <a:ext cx="4824558" cy="31380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1FC98E-8AAD-3E2D-AD0E-B6AB6465606A}"/>
                </a:ext>
              </a:extLst>
            </p:cNvPr>
            <p:cNvSpPr/>
            <p:nvPr/>
          </p:nvSpPr>
          <p:spPr>
            <a:xfrm flipV="1">
              <a:off x="2679218" y="1085850"/>
              <a:ext cx="1089265" cy="374282"/>
            </a:xfrm>
            <a:custGeom>
              <a:avLst/>
              <a:gdLst>
                <a:gd name="connsiteX0" fmla="*/ 1857828 w 1857828"/>
                <a:gd name="connsiteY0" fmla="*/ 0 h 783772"/>
                <a:gd name="connsiteX1" fmla="*/ 1088571 w 1857828"/>
                <a:gd name="connsiteY1" fmla="*/ 609600 h 783772"/>
                <a:gd name="connsiteX2" fmla="*/ 0 w 1857828"/>
                <a:gd name="connsiteY2" fmla="*/ 783772 h 78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828" h="783772">
                  <a:moveTo>
                    <a:pt x="1857828" y="0"/>
                  </a:moveTo>
                  <a:cubicBezTo>
                    <a:pt x="1628018" y="239485"/>
                    <a:pt x="1398209" y="478971"/>
                    <a:pt x="1088571" y="609600"/>
                  </a:cubicBezTo>
                  <a:cubicBezTo>
                    <a:pt x="778933" y="740229"/>
                    <a:pt x="389466" y="762000"/>
                    <a:pt x="0" y="783772"/>
                  </a:cubicBez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C7C3E3-907D-8E70-397B-EE00302E2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889846" y="773179"/>
              <a:ext cx="4293110" cy="2091252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A4FAA6B-F71A-4327-B744-235BF9C9C647}"/>
              </a:ext>
            </a:extLst>
          </p:cNvPr>
          <p:cNvSpPr/>
          <p:nvPr/>
        </p:nvSpPr>
        <p:spPr>
          <a:xfrm>
            <a:off x="3574544" y="1000126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1</a:t>
            </a:r>
            <a:endParaRPr lang="he-IL" sz="135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C92B6C-CDBF-8ADD-3E98-AFF16063984D}"/>
              </a:ext>
            </a:extLst>
          </p:cNvPr>
          <p:cNvSpPr/>
          <p:nvPr/>
        </p:nvSpPr>
        <p:spPr>
          <a:xfrm>
            <a:off x="5818004" y="831480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2</a:t>
            </a:r>
            <a:endParaRPr lang="he-IL" sz="1350" dirty="0"/>
          </a:p>
        </p:txBody>
      </p:sp>
      <p:grpSp>
        <p:nvGrpSpPr>
          <p:cNvPr id="6148" name="Group 6147">
            <a:extLst>
              <a:ext uri="{FF2B5EF4-FFF2-40B4-BE49-F238E27FC236}">
                <a16:creationId xmlns:a16="http://schemas.microsoft.com/office/drawing/2014/main" id="{2C24D345-FEE8-3875-AC0F-9EA424FF1C29}"/>
              </a:ext>
            </a:extLst>
          </p:cNvPr>
          <p:cNvGrpSpPr/>
          <p:nvPr/>
        </p:nvGrpSpPr>
        <p:grpSpPr>
          <a:xfrm>
            <a:off x="3437056" y="1281442"/>
            <a:ext cx="1945208" cy="3377547"/>
            <a:chOff x="7115260" y="1521402"/>
            <a:chExt cx="2593610" cy="450339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BFD5772-8D45-D6A3-40DA-E0BD8ADF53F6}"/>
                </a:ext>
              </a:extLst>
            </p:cNvPr>
            <p:cNvSpPr txBox="1"/>
            <p:nvPr/>
          </p:nvSpPr>
          <p:spPr>
            <a:xfrm>
              <a:off x="7287148" y="5347690"/>
              <a:ext cx="1545722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 err="1">
                  <a:solidFill>
                    <a:schemeClr val="accent5">
                      <a:lumMod val="50000"/>
                    </a:schemeClr>
                  </a:solidFill>
                </a:rPr>
                <a:t>דמפר</a:t>
              </a:r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 אוויר צח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DA8/401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1DD2969-80D1-DA53-31CA-B1093F4DDFC6}"/>
                </a:ext>
              </a:extLst>
            </p:cNvPr>
            <p:cNvGrpSpPr/>
            <p:nvPr/>
          </p:nvGrpSpPr>
          <p:grpSpPr>
            <a:xfrm>
              <a:off x="7115260" y="1521402"/>
              <a:ext cx="2593610" cy="3737211"/>
              <a:chOff x="7115260" y="1521402"/>
              <a:chExt cx="2593610" cy="3737211"/>
            </a:xfrm>
          </p:grpSpPr>
          <p:pic>
            <p:nvPicPr>
              <p:cNvPr id="17" name="Picture 1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32FBF98-7381-366D-387B-C8A20D8CA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5260" y="3722862"/>
                <a:ext cx="1593568" cy="1535751"/>
              </a:xfrm>
              <a:prstGeom prst="rect">
                <a:avLst/>
              </a:prstGeom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2C26513-9E99-561E-978A-CB07DA9B2482}"/>
                  </a:ext>
                </a:extLst>
              </p:cNvPr>
              <p:cNvSpPr/>
              <p:nvPr/>
            </p:nvSpPr>
            <p:spPr>
              <a:xfrm>
                <a:off x="8504882" y="4016891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4</a:t>
                </a: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5BC894F-9B62-D050-1C4F-C32A85EF8789}"/>
                  </a:ext>
                </a:extLst>
              </p:cNvPr>
              <p:cNvSpPr/>
              <p:nvPr/>
            </p:nvSpPr>
            <p:spPr>
              <a:xfrm>
                <a:off x="7281693" y="1521402"/>
                <a:ext cx="2427177" cy="2612448"/>
              </a:xfrm>
              <a:custGeom>
                <a:avLst/>
                <a:gdLst>
                  <a:gd name="connsiteX0" fmla="*/ 195100 w 366550"/>
                  <a:gd name="connsiteY0" fmla="*/ 0 h 2428875"/>
                  <a:gd name="connsiteX1" fmla="*/ 4600 w 366550"/>
                  <a:gd name="connsiteY1" fmla="*/ 1647825 h 2428875"/>
                  <a:gd name="connsiteX2" fmla="*/ 366550 w 366550"/>
                  <a:gd name="connsiteY2" fmla="*/ 2428875 h 2428875"/>
                  <a:gd name="connsiteX0" fmla="*/ 395537 w 395537"/>
                  <a:gd name="connsiteY0" fmla="*/ 0 h 2327275"/>
                  <a:gd name="connsiteX1" fmla="*/ 1837 w 395537"/>
                  <a:gd name="connsiteY1" fmla="*/ 1546225 h 2327275"/>
                  <a:gd name="connsiteX2" fmla="*/ 363787 w 395537"/>
                  <a:gd name="connsiteY2" fmla="*/ 2327275 h 2327275"/>
                  <a:gd name="connsiteX0" fmla="*/ 395073 w 395112"/>
                  <a:gd name="connsiteY0" fmla="*/ 0 h 2327275"/>
                  <a:gd name="connsiteX1" fmla="*/ 1373 w 395112"/>
                  <a:gd name="connsiteY1" fmla="*/ 1546225 h 2327275"/>
                  <a:gd name="connsiteX2" fmla="*/ 363323 w 395112"/>
                  <a:gd name="connsiteY2" fmla="*/ 2327275 h 2327275"/>
                  <a:gd name="connsiteX0" fmla="*/ 293877 w 363727"/>
                  <a:gd name="connsiteY0" fmla="*/ 0 h 2352675"/>
                  <a:gd name="connsiteX1" fmla="*/ 1777 w 363727"/>
                  <a:gd name="connsiteY1" fmla="*/ 1571625 h 2352675"/>
                  <a:gd name="connsiteX2" fmla="*/ 363727 w 363727"/>
                  <a:gd name="connsiteY2" fmla="*/ 2352675 h 2352675"/>
                  <a:gd name="connsiteX0" fmla="*/ 2651063 w 2651069"/>
                  <a:gd name="connsiteY0" fmla="*/ 0 h 2612448"/>
                  <a:gd name="connsiteX1" fmla="*/ 227 w 2651069"/>
                  <a:gd name="connsiteY1" fmla="*/ 1831398 h 2612448"/>
                  <a:gd name="connsiteX2" fmla="*/ 362177 w 2651069"/>
                  <a:gd name="connsiteY2" fmla="*/ 2612448 h 2612448"/>
                  <a:gd name="connsiteX0" fmla="*/ 2651063 w 2651069"/>
                  <a:gd name="connsiteY0" fmla="*/ 0 h 2612448"/>
                  <a:gd name="connsiteX1" fmla="*/ 227 w 2651069"/>
                  <a:gd name="connsiteY1" fmla="*/ 1831398 h 2612448"/>
                  <a:gd name="connsiteX2" fmla="*/ 362177 w 2651069"/>
                  <a:gd name="connsiteY2" fmla="*/ 2612448 h 2612448"/>
                  <a:gd name="connsiteX0" fmla="*/ 2706050 w 2706056"/>
                  <a:gd name="connsiteY0" fmla="*/ 0 h 2612448"/>
                  <a:gd name="connsiteX1" fmla="*/ 55214 w 2706056"/>
                  <a:gd name="connsiteY1" fmla="*/ 1831398 h 2612448"/>
                  <a:gd name="connsiteX2" fmla="*/ 417164 w 2706056"/>
                  <a:gd name="connsiteY2" fmla="*/ 2612448 h 2612448"/>
                  <a:gd name="connsiteX0" fmla="*/ 2378178 w 2378186"/>
                  <a:gd name="connsiteY0" fmla="*/ 0 h 2612448"/>
                  <a:gd name="connsiteX1" fmla="*/ 205324 w 2378186"/>
                  <a:gd name="connsiteY1" fmla="*/ 1717098 h 2612448"/>
                  <a:gd name="connsiteX2" fmla="*/ 89292 w 2378186"/>
                  <a:gd name="connsiteY2" fmla="*/ 2612448 h 2612448"/>
                  <a:gd name="connsiteX0" fmla="*/ 2427168 w 2427177"/>
                  <a:gd name="connsiteY0" fmla="*/ 0 h 2612448"/>
                  <a:gd name="connsiteX1" fmla="*/ 254314 w 2427177"/>
                  <a:gd name="connsiteY1" fmla="*/ 1717098 h 2612448"/>
                  <a:gd name="connsiteX2" fmla="*/ 138282 w 2427177"/>
                  <a:gd name="connsiteY2" fmla="*/ 2612448 h 261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7177" h="2612448">
                    <a:moveTo>
                      <a:pt x="2427168" y="0"/>
                    </a:moveTo>
                    <a:cubicBezTo>
                      <a:pt x="2431930" y="951706"/>
                      <a:pt x="610203" y="1291503"/>
                      <a:pt x="254314" y="1717098"/>
                    </a:cubicBezTo>
                    <a:cubicBezTo>
                      <a:pt x="-101575" y="2142693"/>
                      <a:pt x="-28406" y="2424329"/>
                      <a:pt x="138282" y="2612448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47" name="Group 6146">
            <a:extLst>
              <a:ext uri="{FF2B5EF4-FFF2-40B4-BE49-F238E27FC236}">
                <a16:creationId xmlns:a16="http://schemas.microsoft.com/office/drawing/2014/main" id="{553420ED-7E8F-25C0-3D56-827FC85D5FB5}"/>
              </a:ext>
            </a:extLst>
          </p:cNvPr>
          <p:cNvGrpSpPr/>
          <p:nvPr/>
        </p:nvGrpSpPr>
        <p:grpSpPr>
          <a:xfrm>
            <a:off x="5114702" y="1353903"/>
            <a:ext cx="1518126" cy="3182678"/>
            <a:chOff x="4567011" y="1969367"/>
            <a:chExt cx="2024168" cy="424357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AA52D14-734C-18E9-FB1B-E3A360101437}"/>
                </a:ext>
              </a:extLst>
            </p:cNvPr>
            <p:cNvGrpSpPr/>
            <p:nvPr/>
          </p:nvGrpSpPr>
          <p:grpSpPr>
            <a:xfrm>
              <a:off x="4567011" y="1969367"/>
              <a:ext cx="1886527" cy="3800549"/>
              <a:chOff x="4567011" y="1969367"/>
              <a:chExt cx="1886527" cy="3800549"/>
            </a:xfrm>
          </p:grpSpPr>
          <p:pic>
            <p:nvPicPr>
              <p:cNvPr id="18" name="Picture 1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5FCD820-8983-B51A-B1C3-162CE137C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67011" y="3908022"/>
                <a:ext cx="1706483" cy="1861894"/>
              </a:xfrm>
              <a:prstGeom prst="rect">
                <a:avLst/>
              </a:prstGeom>
            </p:spPr>
          </p:pic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69DB76B-58F8-F80F-502C-A94E633B9D86}"/>
                  </a:ext>
                </a:extLst>
              </p:cNvPr>
              <p:cNvSpPr/>
              <p:nvPr/>
            </p:nvSpPr>
            <p:spPr>
              <a:xfrm>
                <a:off x="6093703" y="4567203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3</a:t>
                </a: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4F1AE33-5813-0EAB-C0A0-36FAF332DFF6}"/>
                  </a:ext>
                </a:extLst>
              </p:cNvPr>
              <p:cNvSpPr/>
              <p:nvPr/>
            </p:nvSpPr>
            <p:spPr>
              <a:xfrm>
                <a:off x="4606471" y="1969367"/>
                <a:ext cx="864052" cy="2069234"/>
              </a:xfrm>
              <a:custGeom>
                <a:avLst/>
                <a:gdLst>
                  <a:gd name="connsiteX0" fmla="*/ 2000196 w 2000196"/>
                  <a:gd name="connsiteY0" fmla="*/ 0 h 2333625"/>
                  <a:gd name="connsiteX1" fmla="*/ 190446 w 2000196"/>
                  <a:gd name="connsiteY1" fmla="*/ 1543050 h 2333625"/>
                  <a:gd name="connsiteX2" fmla="*/ 142821 w 2000196"/>
                  <a:gd name="connsiteY2" fmla="*/ 2333625 h 2333625"/>
                  <a:gd name="connsiteX0" fmla="*/ 1907083 w 1907083"/>
                  <a:gd name="connsiteY0" fmla="*/ 0 h 2333625"/>
                  <a:gd name="connsiteX1" fmla="*/ 364033 w 1907083"/>
                  <a:gd name="connsiteY1" fmla="*/ 1333500 h 2333625"/>
                  <a:gd name="connsiteX2" fmla="*/ 49708 w 1907083"/>
                  <a:gd name="connsiteY2" fmla="*/ 2333625 h 23336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127828 w 2127828"/>
                  <a:gd name="connsiteY0" fmla="*/ 0 h 2308225"/>
                  <a:gd name="connsiteX1" fmla="*/ 267278 w 2127828"/>
                  <a:gd name="connsiteY1" fmla="*/ 1371600 h 2308225"/>
                  <a:gd name="connsiteX2" fmla="*/ 79953 w 2127828"/>
                  <a:gd name="connsiteY2" fmla="*/ 2308225 h 2308225"/>
                  <a:gd name="connsiteX0" fmla="*/ 2014148 w 2014148"/>
                  <a:gd name="connsiteY0" fmla="*/ 0 h 2308225"/>
                  <a:gd name="connsiteX1" fmla="*/ 153598 w 2014148"/>
                  <a:gd name="connsiteY1" fmla="*/ 1371600 h 2308225"/>
                  <a:gd name="connsiteX2" fmla="*/ 207573 w 2014148"/>
                  <a:gd name="connsiteY2" fmla="*/ 2308225 h 2308225"/>
                  <a:gd name="connsiteX0" fmla="*/ 1844651 w 1844651"/>
                  <a:gd name="connsiteY0" fmla="*/ 0 h 2308225"/>
                  <a:gd name="connsiteX1" fmla="*/ 441301 w 1844651"/>
                  <a:gd name="connsiteY1" fmla="*/ 1295400 h 2308225"/>
                  <a:gd name="connsiteX2" fmla="*/ 38076 w 1844651"/>
                  <a:gd name="connsiteY2" fmla="*/ 2308225 h 2308225"/>
                  <a:gd name="connsiteX0" fmla="*/ 1844651 w 1844651"/>
                  <a:gd name="connsiteY0" fmla="*/ 0 h 2308225"/>
                  <a:gd name="connsiteX1" fmla="*/ 441301 w 1844651"/>
                  <a:gd name="connsiteY1" fmla="*/ 1295400 h 2308225"/>
                  <a:gd name="connsiteX2" fmla="*/ 38076 w 1844651"/>
                  <a:gd name="connsiteY2" fmla="*/ 2308225 h 2308225"/>
                  <a:gd name="connsiteX0" fmla="*/ 1851564 w 1851564"/>
                  <a:gd name="connsiteY0" fmla="*/ 0 h 2308225"/>
                  <a:gd name="connsiteX1" fmla="*/ 448214 w 1851564"/>
                  <a:gd name="connsiteY1" fmla="*/ 1295400 h 2308225"/>
                  <a:gd name="connsiteX2" fmla="*/ 44989 w 1851564"/>
                  <a:gd name="connsiteY2" fmla="*/ 2308225 h 2308225"/>
                  <a:gd name="connsiteX0" fmla="*/ 1851564 w 1851564"/>
                  <a:gd name="connsiteY0" fmla="*/ 0 h 2308225"/>
                  <a:gd name="connsiteX1" fmla="*/ 448214 w 1851564"/>
                  <a:gd name="connsiteY1" fmla="*/ 1295400 h 2308225"/>
                  <a:gd name="connsiteX2" fmla="*/ 44989 w 1851564"/>
                  <a:gd name="connsiteY2" fmla="*/ 2308225 h 2308225"/>
                  <a:gd name="connsiteX0" fmla="*/ 1846850 w 1846850"/>
                  <a:gd name="connsiteY0" fmla="*/ 0 h 2308225"/>
                  <a:gd name="connsiteX1" fmla="*/ 481600 w 1846850"/>
                  <a:gd name="connsiteY1" fmla="*/ 1524000 h 2308225"/>
                  <a:gd name="connsiteX2" fmla="*/ 40275 w 1846850"/>
                  <a:gd name="connsiteY2" fmla="*/ 2308225 h 2308225"/>
                  <a:gd name="connsiteX0" fmla="*/ 1851102 w 1851102"/>
                  <a:gd name="connsiteY0" fmla="*/ 0 h 2308225"/>
                  <a:gd name="connsiteX1" fmla="*/ 485852 w 1851102"/>
                  <a:gd name="connsiteY1" fmla="*/ 1524000 h 2308225"/>
                  <a:gd name="connsiteX2" fmla="*/ 44527 w 1851102"/>
                  <a:gd name="connsiteY2" fmla="*/ 2308225 h 2308225"/>
                  <a:gd name="connsiteX0" fmla="*/ 86071 w 1088341"/>
                  <a:gd name="connsiteY0" fmla="*/ 0 h 2069234"/>
                  <a:gd name="connsiteX1" fmla="*/ 1079557 w 1088341"/>
                  <a:gd name="connsiteY1" fmla="*/ 1285009 h 2069234"/>
                  <a:gd name="connsiteX2" fmla="*/ 638232 w 1088341"/>
                  <a:gd name="connsiteY2" fmla="*/ 2069234 h 2069234"/>
                  <a:gd name="connsiteX0" fmla="*/ 292586 w 844747"/>
                  <a:gd name="connsiteY0" fmla="*/ 0 h 2069234"/>
                  <a:gd name="connsiteX1" fmla="*/ 101508 w 844747"/>
                  <a:gd name="connsiteY1" fmla="*/ 1565563 h 2069234"/>
                  <a:gd name="connsiteX2" fmla="*/ 844747 w 844747"/>
                  <a:gd name="connsiteY2" fmla="*/ 2069234 h 2069234"/>
                  <a:gd name="connsiteX0" fmla="*/ 330171 w 882332"/>
                  <a:gd name="connsiteY0" fmla="*/ 0 h 2069234"/>
                  <a:gd name="connsiteX1" fmla="*/ 139093 w 882332"/>
                  <a:gd name="connsiteY1" fmla="*/ 1565563 h 2069234"/>
                  <a:gd name="connsiteX2" fmla="*/ 882332 w 882332"/>
                  <a:gd name="connsiteY2" fmla="*/ 2069234 h 2069234"/>
                  <a:gd name="connsiteX0" fmla="*/ 362227 w 914388"/>
                  <a:gd name="connsiteY0" fmla="*/ 0 h 2069234"/>
                  <a:gd name="connsiteX1" fmla="*/ 119195 w 914388"/>
                  <a:gd name="connsiteY1" fmla="*/ 1638299 h 2069234"/>
                  <a:gd name="connsiteX2" fmla="*/ 914388 w 914388"/>
                  <a:gd name="connsiteY2" fmla="*/ 2069234 h 2069234"/>
                  <a:gd name="connsiteX0" fmla="*/ 394112 w 831973"/>
                  <a:gd name="connsiteY0" fmla="*/ 0 h 2069234"/>
                  <a:gd name="connsiteX1" fmla="*/ 36780 w 831973"/>
                  <a:gd name="connsiteY1" fmla="*/ 1638299 h 2069234"/>
                  <a:gd name="connsiteX2" fmla="*/ 831973 w 831973"/>
                  <a:gd name="connsiteY2" fmla="*/ 2069234 h 2069234"/>
                  <a:gd name="connsiteX0" fmla="*/ 426191 w 864052"/>
                  <a:gd name="connsiteY0" fmla="*/ 0 h 2069234"/>
                  <a:gd name="connsiteX1" fmla="*/ 68859 w 864052"/>
                  <a:gd name="connsiteY1" fmla="*/ 1638299 h 2069234"/>
                  <a:gd name="connsiteX2" fmla="*/ 864052 w 864052"/>
                  <a:gd name="connsiteY2" fmla="*/ 2069234 h 206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4052" h="2069234">
                    <a:moveTo>
                      <a:pt x="426191" y="0"/>
                    </a:moveTo>
                    <a:cubicBezTo>
                      <a:pt x="-6403" y="1161256"/>
                      <a:pt x="-76854" y="1272646"/>
                      <a:pt x="68859" y="1638299"/>
                    </a:cubicBezTo>
                    <a:cubicBezTo>
                      <a:pt x="214572" y="2003952"/>
                      <a:pt x="733083" y="1868415"/>
                      <a:pt x="864052" y="2069234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6E161F3-B1B3-DCDE-5FB6-B7BE79822E28}"/>
                </a:ext>
              </a:extLst>
            </p:cNvPr>
            <p:cNvSpPr txBox="1"/>
            <p:nvPr/>
          </p:nvSpPr>
          <p:spPr>
            <a:xfrm>
              <a:off x="4884044" y="5535829"/>
              <a:ext cx="1707135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פנל הפעלה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MTS/X500/CO2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49" name="Group 6148">
            <a:extLst>
              <a:ext uri="{FF2B5EF4-FFF2-40B4-BE49-F238E27FC236}">
                <a16:creationId xmlns:a16="http://schemas.microsoft.com/office/drawing/2014/main" id="{89A32581-1411-15AE-D249-9B274FC15677}"/>
              </a:ext>
            </a:extLst>
          </p:cNvPr>
          <p:cNvGrpSpPr/>
          <p:nvPr/>
        </p:nvGrpSpPr>
        <p:grpSpPr>
          <a:xfrm>
            <a:off x="1846904" y="1247775"/>
            <a:ext cx="3544246" cy="3028450"/>
            <a:chOff x="2462538" y="1663700"/>
            <a:chExt cx="4725662" cy="403793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D5EF54-FB82-A790-7D8A-8E30C286EC36}"/>
                </a:ext>
              </a:extLst>
            </p:cNvPr>
            <p:cNvSpPr txBox="1"/>
            <p:nvPr/>
          </p:nvSpPr>
          <p:spPr>
            <a:xfrm>
              <a:off x="2462538" y="5024525"/>
              <a:ext cx="1270007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רגש נוכחות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IDK360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250A608-78D0-6A67-681C-22478ADD1D17}"/>
                </a:ext>
              </a:extLst>
            </p:cNvPr>
            <p:cNvGrpSpPr/>
            <p:nvPr/>
          </p:nvGrpSpPr>
          <p:grpSpPr>
            <a:xfrm>
              <a:off x="2476961" y="1663700"/>
              <a:ext cx="4711239" cy="3335057"/>
              <a:chOff x="2476961" y="1663700"/>
              <a:chExt cx="4711239" cy="333505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DB671C4-C4C1-9986-B2E9-6594557C3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6961" y="3929538"/>
                <a:ext cx="1375090" cy="1069219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40CD39F-47BA-1E22-0ED9-48B549AD0BBD}"/>
                  </a:ext>
                </a:extLst>
              </p:cNvPr>
              <p:cNvSpPr/>
              <p:nvPr/>
            </p:nvSpPr>
            <p:spPr>
              <a:xfrm>
                <a:off x="3653028" y="4130902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5</a:t>
                </a: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D19D031-DEBD-BAF7-9FE1-591E112FFFC3}"/>
                  </a:ext>
                </a:extLst>
              </p:cNvPr>
              <p:cNvSpPr/>
              <p:nvPr/>
            </p:nvSpPr>
            <p:spPr>
              <a:xfrm>
                <a:off x="3305175" y="1663700"/>
                <a:ext cx="3883025" cy="2222500"/>
              </a:xfrm>
              <a:custGeom>
                <a:avLst/>
                <a:gdLst>
                  <a:gd name="connsiteX0" fmla="*/ 3705225 w 3705225"/>
                  <a:gd name="connsiteY0" fmla="*/ 0 h 2400300"/>
                  <a:gd name="connsiteX1" fmla="*/ 790575 w 3705225"/>
                  <a:gd name="connsiteY1" fmla="*/ 1638300 h 2400300"/>
                  <a:gd name="connsiteX2" fmla="*/ 0 w 3705225"/>
                  <a:gd name="connsiteY2" fmla="*/ 2400300 h 2400300"/>
                  <a:gd name="connsiteX0" fmla="*/ 3705225 w 3705225"/>
                  <a:gd name="connsiteY0" fmla="*/ 0 h 2400300"/>
                  <a:gd name="connsiteX1" fmla="*/ 857250 w 3705225"/>
                  <a:gd name="connsiteY1" fmla="*/ 1390650 h 2400300"/>
                  <a:gd name="connsiteX2" fmla="*/ 0 w 3705225"/>
                  <a:gd name="connsiteY2" fmla="*/ 2400300 h 2400300"/>
                  <a:gd name="connsiteX0" fmla="*/ 3705225 w 3705225"/>
                  <a:gd name="connsiteY0" fmla="*/ 0 h 2400300"/>
                  <a:gd name="connsiteX1" fmla="*/ 1238250 w 3705225"/>
                  <a:gd name="connsiteY1" fmla="*/ 1555750 h 2400300"/>
                  <a:gd name="connsiteX2" fmla="*/ 0 w 3705225"/>
                  <a:gd name="connsiteY2" fmla="*/ 2400300 h 2400300"/>
                  <a:gd name="connsiteX0" fmla="*/ 3883025 w 3883025"/>
                  <a:gd name="connsiteY0" fmla="*/ 0 h 2222500"/>
                  <a:gd name="connsiteX1" fmla="*/ 1238250 w 3883025"/>
                  <a:gd name="connsiteY1" fmla="*/ 13779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238250 w 3883025"/>
                  <a:gd name="connsiteY1" fmla="*/ 13779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3025" h="2222500">
                    <a:moveTo>
                      <a:pt x="3883025" y="0"/>
                    </a:moveTo>
                    <a:cubicBezTo>
                      <a:pt x="2886868" y="1190625"/>
                      <a:pt x="1843087" y="1143000"/>
                      <a:pt x="1009650" y="1441450"/>
                    </a:cubicBezTo>
                    <a:cubicBezTo>
                      <a:pt x="176213" y="1739900"/>
                      <a:pt x="86519" y="2041525"/>
                      <a:pt x="0" y="2222500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50" name="Group 6149">
            <a:extLst>
              <a:ext uri="{FF2B5EF4-FFF2-40B4-BE49-F238E27FC236}">
                <a16:creationId xmlns:a16="http://schemas.microsoft.com/office/drawing/2014/main" id="{AA45A38E-40DF-E4A3-56F7-01F6FCC25875}"/>
              </a:ext>
            </a:extLst>
          </p:cNvPr>
          <p:cNvGrpSpPr/>
          <p:nvPr/>
        </p:nvGrpSpPr>
        <p:grpSpPr>
          <a:xfrm>
            <a:off x="106902" y="1228726"/>
            <a:ext cx="5246149" cy="2518778"/>
            <a:chOff x="142535" y="1638300"/>
            <a:chExt cx="6994865" cy="33583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A7C26A-E309-2299-E478-0F8598CE88AE}"/>
                </a:ext>
              </a:extLst>
            </p:cNvPr>
            <p:cNvSpPr txBox="1"/>
            <p:nvPr/>
          </p:nvSpPr>
          <p:spPr>
            <a:xfrm>
              <a:off x="567750" y="4596562"/>
              <a:ext cx="1284968" cy="40010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תאורת חדר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97448DE-63FB-EF5B-1927-3B0D52FA7C1A}"/>
                </a:ext>
              </a:extLst>
            </p:cNvPr>
            <p:cNvGrpSpPr/>
            <p:nvPr/>
          </p:nvGrpSpPr>
          <p:grpSpPr>
            <a:xfrm>
              <a:off x="142535" y="1638300"/>
              <a:ext cx="6994865" cy="2928519"/>
              <a:chOff x="142535" y="1638300"/>
              <a:chExt cx="6994865" cy="2928519"/>
            </a:xfrm>
          </p:grpSpPr>
          <p:pic>
            <p:nvPicPr>
              <p:cNvPr id="6146" name="Picture 2">
                <a:extLst>
                  <a:ext uri="{FF2B5EF4-FFF2-40B4-BE49-F238E27FC236}">
                    <a16:creationId xmlns:a16="http://schemas.microsoft.com/office/drawing/2014/main" id="{22D1A8EC-375F-98B6-DA49-8F8DFED26A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42535" y="3078180"/>
                <a:ext cx="2112067" cy="1488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BBF0CFD-0040-9012-EC39-20CC715C960A}"/>
                  </a:ext>
                </a:extLst>
              </p:cNvPr>
              <p:cNvSpPr/>
              <p:nvPr/>
            </p:nvSpPr>
            <p:spPr>
              <a:xfrm>
                <a:off x="2056977" y="3369597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6</a:t>
                </a: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1C2F055-69BD-383A-581D-4DB7EF46CD72}"/>
                  </a:ext>
                </a:extLst>
              </p:cNvPr>
              <p:cNvSpPr/>
              <p:nvPr/>
            </p:nvSpPr>
            <p:spPr>
              <a:xfrm>
                <a:off x="1990725" y="1638300"/>
                <a:ext cx="5146675" cy="1657350"/>
              </a:xfrm>
              <a:custGeom>
                <a:avLst/>
                <a:gdLst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146675 w 5146675"/>
                  <a:gd name="connsiteY0" fmla="*/ 0 h 1657350"/>
                  <a:gd name="connsiteX1" fmla="*/ 876300 w 5146675"/>
                  <a:gd name="connsiteY1" fmla="*/ 1076325 h 1657350"/>
                  <a:gd name="connsiteX2" fmla="*/ 0 w 5146675"/>
                  <a:gd name="connsiteY2" fmla="*/ 1657350 h 165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6675" h="1657350">
                    <a:moveTo>
                      <a:pt x="5146675" y="0"/>
                    </a:moveTo>
                    <a:cubicBezTo>
                      <a:pt x="3594893" y="1079500"/>
                      <a:pt x="1712912" y="736600"/>
                      <a:pt x="876300" y="1076325"/>
                    </a:cubicBezTo>
                    <a:cubicBezTo>
                      <a:pt x="39687" y="1416050"/>
                      <a:pt x="0" y="1657350"/>
                      <a:pt x="0" y="1657350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61" name="Group 6160">
            <a:extLst>
              <a:ext uri="{FF2B5EF4-FFF2-40B4-BE49-F238E27FC236}">
                <a16:creationId xmlns:a16="http://schemas.microsoft.com/office/drawing/2014/main" id="{DA53AC13-F707-3E96-991E-06C90BCEAA7F}"/>
              </a:ext>
            </a:extLst>
          </p:cNvPr>
          <p:cNvGrpSpPr/>
          <p:nvPr/>
        </p:nvGrpSpPr>
        <p:grpSpPr>
          <a:xfrm>
            <a:off x="5432037" y="1466541"/>
            <a:ext cx="2565283" cy="1690249"/>
            <a:chOff x="7429125" y="1699044"/>
            <a:chExt cx="3420377" cy="2253665"/>
          </a:xfrm>
        </p:grpSpPr>
        <p:pic>
          <p:nvPicPr>
            <p:cNvPr id="20" name="Picture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9E0B0FBA-08EE-E640-A751-B3C9A1A49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7925" y="2775596"/>
              <a:ext cx="1647694" cy="1177113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614BD65-5B8E-3449-EDFB-FB7DAD5F5FFB}"/>
                </a:ext>
              </a:extLst>
            </p:cNvPr>
            <p:cNvSpPr/>
            <p:nvPr/>
          </p:nvSpPr>
          <p:spPr>
            <a:xfrm>
              <a:off x="10325701" y="2901450"/>
              <a:ext cx="359835" cy="3598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1350" dirty="0"/>
                <a:t>2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DAD1726-8E85-FD8E-0356-AB22FA5986C5}"/>
                </a:ext>
              </a:extLst>
            </p:cNvPr>
            <p:cNvSpPr/>
            <p:nvPr/>
          </p:nvSpPr>
          <p:spPr>
            <a:xfrm rot="315457">
              <a:off x="7429125" y="1699044"/>
              <a:ext cx="1501775" cy="1536700"/>
            </a:xfrm>
            <a:custGeom>
              <a:avLst/>
              <a:gdLst>
                <a:gd name="connsiteX0" fmla="*/ 0 w 1438275"/>
                <a:gd name="connsiteY0" fmla="*/ 0 h 1562100"/>
                <a:gd name="connsiteX1" fmla="*/ 800100 w 1438275"/>
                <a:gd name="connsiteY1" fmla="*/ 1143000 h 1562100"/>
                <a:gd name="connsiteX2" fmla="*/ 1438275 w 14382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656274"/>
                <a:gd name="connsiteX1" fmla="*/ 812800 w 1603375"/>
                <a:gd name="connsiteY1" fmla="*/ 1612900 h 1656274"/>
                <a:gd name="connsiteX2" fmla="*/ 1603375 w 1603375"/>
                <a:gd name="connsiteY2" fmla="*/ 1562100 h 1656274"/>
                <a:gd name="connsiteX0" fmla="*/ 0 w 1501775"/>
                <a:gd name="connsiteY0" fmla="*/ 0 h 1676485"/>
                <a:gd name="connsiteX1" fmla="*/ 711200 w 1501775"/>
                <a:gd name="connsiteY1" fmla="*/ 1587500 h 1676485"/>
                <a:gd name="connsiteX2" fmla="*/ 1501775 w 1501775"/>
                <a:gd name="connsiteY2" fmla="*/ 1536700 h 1676485"/>
                <a:gd name="connsiteX0" fmla="*/ 0 w 1501775"/>
                <a:gd name="connsiteY0" fmla="*/ 0 h 1536700"/>
                <a:gd name="connsiteX1" fmla="*/ 544945 w 1501775"/>
                <a:gd name="connsiteY1" fmla="*/ 1296555 h 1536700"/>
                <a:gd name="connsiteX2" fmla="*/ 1501775 w 1501775"/>
                <a:gd name="connsiteY2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1775" h="1536700">
                  <a:moveTo>
                    <a:pt x="0" y="0"/>
                  </a:moveTo>
                  <a:cubicBezTo>
                    <a:pt x="356394" y="1139825"/>
                    <a:pt x="294649" y="1040438"/>
                    <a:pt x="544945" y="1296555"/>
                  </a:cubicBezTo>
                  <a:cubicBezTo>
                    <a:pt x="795241" y="1552672"/>
                    <a:pt x="1302544" y="1457325"/>
                    <a:pt x="1501775" y="1536700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239AF0-8E3B-37A0-22F0-9E7D08187049}"/>
                </a:ext>
              </a:extLst>
            </p:cNvPr>
            <p:cNvSpPr txBox="1"/>
            <p:nvPr/>
          </p:nvSpPr>
          <p:spPr>
            <a:xfrm>
              <a:off x="9660714" y="3495528"/>
              <a:ext cx="1188788" cy="40010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תאורת </a:t>
              </a:r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UV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60" name="Group 6159">
            <a:extLst>
              <a:ext uri="{FF2B5EF4-FFF2-40B4-BE49-F238E27FC236}">
                <a16:creationId xmlns:a16="http://schemas.microsoft.com/office/drawing/2014/main" id="{97D030CB-867F-173F-A979-2288BB16F4FC}"/>
              </a:ext>
            </a:extLst>
          </p:cNvPr>
          <p:cNvGrpSpPr/>
          <p:nvPr/>
        </p:nvGrpSpPr>
        <p:grpSpPr>
          <a:xfrm>
            <a:off x="5676324" y="201274"/>
            <a:ext cx="3112664" cy="1228701"/>
            <a:chOff x="7344127" y="814819"/>
            <a:chExt cx="4150219" cy="1638268"/>
          </a:xfrm>
        </p:grpSpPr>
        <p:pic>
          <p:nvPicPr>
            <p:cNvPr id="19" name="Picture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1D5B1712-02C0-A053-A382-22E3D868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882" y="814819"/>
              <a:ext cx="1850608" cy="132426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BFBA326-1945-59FB-7E4C-E1AE50843C69}"/>
                </a:ext>
              </a:extLst>
            </p:cNvPr>
            <p:cNvSpPr txBox="1"/>
            <p:nvPr/>
          </p:nvSpPr>
          <p:spPr>
            <a:xfrm>
              <a:off x="10231263" y="1775979"/>
              <a:ext cx="1263083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מנוע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EC MOTOR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5CA346B-9E57-827F-8330-47384BBA60C0}"/>
                </a:ext>
              </a:extLst>
            </p:cNvPr>
            <p:cNvSpPr/>
            <p:nvPr/>
          </p:nvSpPr>
          <p:spPr>
            <a:xfrm>
              <a:off x="11079272" y="953810"/>
              <a:ext cx="359835" cy="3598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350" dirty="0"/>
                <a:t>1</a:t>
              </a:r>
              <a:endParaRPr lang="he-IL" sz="135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5206AA-3D87-904B-0653-6BD6A0C6B20E}"/>
                </a:ext>
              </a:extLst>
            </p:cNvPr>
            <p:cNvSpPr/>
            <p:nvPr/>
          </p:nvSpPr>
          <p:spPr>
            <a:xfrm rot="21014444">
              <a:off x="7344127" y="1633180"/>
              <a:ext cx="2460848" cy="800034"/>
            </a:xfrm>
            <a:custGeom>
              <a:avLst/>
              <a:gdLst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77832"/>
                <a:gd name="connsiteX1" fmla="*/ 1295400 w 2209800"/>
                <a:gd name="connsiteY1" fmla="*/ 571500 h 577832"/>
                <a:gd name="connsiteX2" fmla="*/ 2209800 w 2209800"/>
                <a:gd name="connsiteY2" fmla="*/ 361950 h 577832"/>
                <a:gd name="connsiteX0" fmla="*/ 0 w 2209800"/>
                <a:gd name="connsiteY0" fmla="*/ 0 h 731603"/>
                <a:gd name="connsiteX1" fmla="*/ 1170411 w 2209800"/>
                <a:gd name="connsiteY1" fmla="*/ 728605 h 731603"/>
                <a:gd name="connsiteX2" fmla="*/ 2209800 w 2209800"/>
                <a:gd name="connsiteY2" fmla="*/ 361950 h 731603"/>
                <a:gd name="connsiteX0" fmla="*/ 0 w 2164349"/>
                <a:gd name="connsiteY0" fmla="*/ 0 h 730558"/>
                <a:gd name="connsiteX1" fmla="*/ 1170411 w 2164349"/>
                <a:gd name="connsiteY1" fmla="*/ 728605 h 730558"/>
                <a:gd name="connsiteX2" fmla="*/ 2164349 w 2164349"/>
                <a:gd name="connsiteY2" fmla="*/ 204845 h 730558"/>
                <a:gd name="connsiteX0" fmla="*/ 0 w 2164349"/>
                <a:gd name="connsiteY0" fmla="*/ 0 h 730326"/>
                <a:gd name="connsiteX1" fmla="*/ 1170411 w 2164349"/>
                <a:gd name="connsiteY1" fmla="*/ 728605 h 730326"/>
                <a:gd name="connsiteX2" fmla="*/ 2164349 w 2164349"/>
                <a:gd name="connsiteY2" fmla="*/ 204845 h 73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349" h="730326">
                  <a:moveTo>
                    <a:pt x="0" y="0"/>
                  </a:moveTo>
                  <a:cubicBezTo>
                    <a:pt x="372649" y="526156"/>
                    <a:pt x="809686" y="694464"/>
                    <a:pt x="1170411" y="728605"/>
                  </a:cubicBezTo>
                  <a:cubicBezTo>
                    <a:pt x="1531136" y="762746"/>
                    <a:pt x="1754948" y="278685"/>
                    <a:pt x="2164349" y="204845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</p:grpSp>
      <p:grpSp>
        <p:nvGrpSpPr>
          <p:cNvPr id="6144" name="Group 6143">
            <a:extLst>
              <a:ext uri="{FF2B5EF4-FFF2-40B4-BE49-F238E27FC236}">
                <a16:creationId xmlns:a16="http://schemas.microsoft.com/office/drawing/2014/main" id="{5DE894D6-CD86-B5D2-3B86-8B00DD2153A9}"/>
              </a:ext>
            </a:extLst>
          </p:cNvPr>
          <p:cNvGrpSpPr/>
          <p:nvPr/>
        </p:nvGrpSpPr>
        <p:grpSpPr>
          <a:xfrm>
            <a:off x="5224560" y="295066"/>
            <a:ext cx="1922871" cy="1158276"/>
            <a:chOff x="6966080" y="393421"/>
            <a:chExt cx="2563828" cy="15443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1A5F8ED-BF24-87F9-EE5A-BA291328FF72}"/>
                </a:ext>
              </a:extLst>
            </p:cNvPr>
            <p:cNvSpPr/>
            <p:nvPr/>
          </p:nvSpPr>
          <p:spPr>
            <a:xfrm flipH="1">
              <a:off x="6966080" y="944867"/>
              <a:ext cx="693777" cy="992922"/>
            </a:xfrm>
            <a:custGeom>
              <a:avLst/>
              <a:gdLst>
                <a:gd name="connsiteX0" fmla="*/ 0 w 914400"/>
                <a:gd name="connsiteY0" fmla="*/ 298450 h 1289050"/>
                <a:gd name="connsiteX1" fmla="*/ 0 w 914400"/>
                <a:gd name="connsiteY1" fmla="*/ 1289050 h 1289050"/>
                <a:gd name="connsiteX2" fmla="*/ 889000 w 914400"/>
                <a:gd name="connsiteY2" fmla="*/ 1066800 h 1289050"/>
                <a:gd name="connsiteX3" fmla="*/ 914400 w 914400"/>
                <a:gd name="connsiteY3" fmla="*/ 0 h 1289050"/>
                <a:gd name="connsiteX4" fmla="*/ 0 w 914400"/>
                <a:gd name="connsiteY4" fmla="*/ 298450 h 128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" h="1289050">
                  <a:moveTo>
                    <a:pt x="0" y="298450"/>
                  </a:moveTo>
                  <a:lnTo>
                    <a:pt x="0" y="1289050"/>
                  </a:lnTo>
                  <a:lnTo>
                    <a:pt x="889000" y="1066800"/>
                  </a:lnTo>
                  <a:lnTo>
                    <a:pt x="914400" y="0"/>
                  </a:lnTo>
                  <a:lnTo>
                    <a:pt x="0" y="29845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A30536B-8500-7149-6583-C5A420E71C52}"/>
                </a:ext>
              </a:extLst>
            </p:cNvPr>
            <p:cNvGrpSpPr/>
            <p:nvPr/>
          </p:nvGrpSpPr>
          <p:grpSpPr>
            <a:xfrm flipH="1">
              <a:off x="7236700" y="393421"/>
              <a:ext cx="2293208" cy="1157479"/>
              <a:chOff x="2511038" y="527025"/>
              <a:chExt cx="2293208" cy="115747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EEB751-0212-AF58-79DC-79089A8A330F}"/>
                  </a:ext>
                </a:extLst>
              </p:cNvPr>
              <p:cNvSpPr/>
              <p:nvPr/>
            </p:nvSpPr>
            <p:spPr>
              <a:xfrm>
                <a:off x="4608984" y="1489242"/>
                <a:ext cx="195262" cy="195262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  <p:sp>
            <p:nvSpPr>
              <p:cNvPr id="21" name="Callout: Bent Line 20">
                <a:extLst>
                  <a:ext uri="{FF2B5EF4-FFF2-40B4-BE49-F238E27FC236}">
                    <a16:creationId xmlns:a16="http://schemas.microsoft.com/office/drawing/2014/main" id="{8920F0E5-E7E2-FCAA-9585-86E73A1C384B}"/>
                  </a:ext>
                </a:extLst>
              </p:cNvPr>
              <p:cNvSpPr/>
              <p:nvPr/>
            </p:nvSpPr>
            <p:spPr>
              <a:xfrm flipH="1">
                <a:off x="2511038" y="527025"/>
                <a:ext cx="1712928" cy="393700"/>
              </a:xfrm>
              <a:prstGeom prst="borderCallout2">
                <a:avLst>
                  <a:gd name="adj1" fmla="val 52690"/>
                  <a:gd name="adj2" fmla="val 330"/>
                  <a:gd name="adj3" fmla="val 131975"/>
                  <a:gd name="adj4" fmla="val -28918"/>
                  <a:gd name="adj5" fmla="val 271623"/>
                  <a:gd name="adj6" fmla="val -28276"/>
                </a:avLst>
              </a:prstGeom>
              <a:ln w="19050"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r>
                  <a:rPr lang="he-IL" sz="1350" b="1" dirty="0">
                    <a:solidFill>
                      <a:schemeClr val="bg1"/>
                    </a:solidFill>
                  </a:rPr>
                  <a:t>בקר בתקשורת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25C9BF-F943-3ACF-B14E-B2ADD96AF135}"/>
              </a:ext>
            </a:extLst>
          </p:cNvPr>
          <p:cNvGrpSpPr/>
          <p:nvPr/>
        </p:nvGrpSpPr>
        <p:grpSpPr>
          <a:xfrm>
            <a:off x="5885813" y="1144188"/>
            <a:ext cx="2137677" cy="1174354"/>
            <a:chOff x="7839362" y="1525584"/>
            <a:chExt cx="2850236" cy="156580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CB57C6-3F82-9DCA-2021-67C9AF0CA235}"/>
                </a:ext>
              </a:extLst>
            </p:cNvPr>
            <p:cNvSpPr/>
            <p:nvPr/>
          </p:nvSpPr>
          <p:spPr>
            <a:xfrm rot="20439129">
              <a:off x="7839362" y="1525584"/>
              <a:ext cx="1470444" cy="1376307"/>
            </a:xfrm>
            <a:custGeom>
              <a:avLst/>
              <a:gdLst>
                <a:gd name="connsiteX0" fmla="*/ 0 w 1438275"/>
                <a:gd name="connsiteY0" fmla="*/ 0 h 1562100"/>
                <a:gd name="connsiteX1" fmla="*/ 800100 w 1438275"/>
                <a:gd name="connsiteY1" fmla="*/ 1143000 h 1562100"/>
                <a:gd name="connsiteX2" fmla="*/ 1438275 w 14382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656274"/>
                <a:gd name="connsiteX1" fmla="*/ 812800 w 1603375"/>
                <a:gd name="connsiteY1" fmla="*/ 1612900 h 1656274"/>
                <a:gd name="connsiteX2" fmla="*/ 1603375 w 1603375"/>
                <a:gd name="connsiteY2" fmla="*/ 1562100 h 1656274"/>
                <a:gd name="connsiteX0" fmla="*/ 0 w 1501775"/>
                <a:gd name="connsiteY0" fmla="*/ 0 h 1676485"/>
                <a:gd name="connsiteX1" fmla="*/ 711200 w 1501775"/>
                <a:gd name="connsiteY1" fmla="*/ 1587500 h 1676485"/>
                <a:gd name="connsiteX2" fmla="*/ 1501775 w 1501775"/>
                <a:gd name="connsiteY2" fmla="*/ 1536700 h 1676485"/>
                <a:gd name="connsiteX0" fmla="*/ 0 w 1501775"/>
                <a:gd name="connsiteY0" fmla="*/ 0 h 1536700"/>
                <a:gd name="connsiteX1" fmla="*/ 544945 w 1501775"/>
                <a:gd name="connsiteY1" fmla="*/ 1296555 h 1536700"/>
                <a:gd name="connsiteX2" fmla="*/ 1501775 w 1501775"/>
                <a:gd name="connsiteY2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1775" h="1536700">
                  <a:moveTo>
                    <a:pt x="0" y="0"/>
                  </a:moveTo>
                  <a:cubicBezTo>
                    <a:pt x="356394" y="1139825"/>
                    <a:pt x="294649" y="1040438"/>
                    <a:pt x="544945" y="1296555"/>
                  </a:cubicBezTo>
                  <a:cubicBezTo>
                    <a:pt x="795241" y="1552672"/>
                    <a:pt x="1302544" y="1457325"/>
                    <a:pt x="1501775" y="1536700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2F8A08-B22A-4FDA-F722-077CEBCBEAAA}"/>
                </a:ext>
              </a:extLst>
            </p:cNvPr>
            <p:cNvSpPr txBox="1"/>
            <p:nvPr/>
          </p:nvSpPr>
          <p:spPr>
            <a:xfrm>
              <a:off x="9368295" y="2414281"/>
              <a:ext cx="1321303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ברז חשמלי</a:t>
              </a:r>
            </a:p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פרופורציונלי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EF7AB5B-977B-0D03-2C14-7EBC4B1E2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64980" r="63057" b="4517"/>
            <a:stretch/>
          </p:blipFill>
          <p:spPr>
            <a:xfrm>
              <a:off x="9742829" y="1610496"/>
              <a:ext cx="523831" cy="868862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D4FC500-D8AB-0D01-BBD6-F503B1F21F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e-IL" dirty="0"/>
              <a:t>תרשים כללי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C215ED8-6729-8EA8-C7D2-E0566B4F5EB8}"/>
              </a:ext>
            </a:extLst>
          </p:cNvPr>
          <p:cNvGrpSpPr>
            <a:grpSpLocks/>
          </p:cNvGrpSpPr>
          <p:nvPr/>
        </p:nvGrpSpPr>
        <p:grpSpPr>
          <a:xfrm>
            <a:off x="7502188" y="3285704"/>
            <a:ext cx="1457707" cy="1304837"/>
            <a:chOff x="7502188" y="3285704"/>
            <a:chExt cx="1457707" cy="1304837"/>
          </a:xfrm>
        </p:grpSpPr>
        <p:pic>
          <p:nvPicPr>
            <p:cNvPr id="34" name="Picture 33" descr="A picture containing text, clock, clock radio&#10;&#10;Description automatically generated">
              <a:hlinkClick r:id="rId15" action="ppaction://hlinksldjump"/>
              <a:extLst>
                <a:ext uri="{FF2B5EF4-FFF2-40B4-BE49-F238E27FC236}">
                  <a16:creationId xmlns:a16="http://schemas.microsoft.com/office/drawing/2014/main" id="{851F8CD1-0724-B633-CBF4-E2B50BC9A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3305" y="3285704"/>
              <a:ext cx="1435473" cy="108624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865149-6115-05FC-ECC0-2DBD9C6ED2A1}"/>
                </a:ext>
              </a:extLst>
            </p:cNvPr>
            <p:cNvSpPr txBox="1">
              <a:spLocks/>
            </p:cNvSpPr>
            <p:nvPr/>
          </p:nvSpPr>
          <p:spPr>
            <a:xfrm>
              <a:off x="7502188" y="4290459"/>
              <a:ext cx="1457707" cy="30008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TAT220/FC/SUPER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59" name="Rectangle 58">
            <a:hlinkClick r:id="rId17" action="ppaction://hlinksldjump"/>
            <a:extLst>
              <a:ext uri="{FF2B5EF4-FFF2-40B4-BE49-F238E27FC236}">
                <a16:creationId xmlns:a16="http://schemas.microsoft.com/office/drawing/2014/main" id="{4199CD15-04C2-D27D-38DC-F2AF7B74C06B}"/>
              </a:ext>
            </a:extLst>
          </p:cNvPr>
          <p:cNvSpPr/>
          <p:nvPr/>
        </p:nvSpPr>
        <p:spPr>
          <a:xfrm>
            <a:off x="0" y="4107854"/>
            <a:ext cx="1209257" cy="1035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E09DCA0-3399-DBB2-24C0-C1688CDEE69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6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5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1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1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6" presetClass="emp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4" grpId="0" animBg="1"/>
      <p:bldP spid="4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358900" y="465138"/>
            <a:ext cx="6426200" cy="2016125"/>
          </a:xfrm>
          <a:prstGeom prst="rect">
            <a:avLst/>
          </a:prstGeo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he-IL" sz="27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מנועי</a:t>
            </a:r>
            <a:r>
              <a:rPr lang="en-US" sz="27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 </a:t>
            </a:r>
            <a:br>
              <a:rPr lang="he-IL" sz="27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e-IL" sz="27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ביחידות מפוח-נחשון </a:t>
            </a:r>
            <a:r>
              <a:rPr lang="he-IL" sz="27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ויטאות</a:t>
            </a:r>
            <a:endParaRPr lang="he-IL" sz="27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C1FE1A-3674-447F-8C73-D1A51190A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77" y="1851670"/>
            <a:ext cx="3575447" cy="2558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0959D6-C1E5-2A2A-8B1C-CA33315DD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1E3D69-FE79-DB52-8170-88C1EB04EA05}"/>
              </a:ext>
            </a:extLst>
          </p:cNvPr>
          <p:cNvSpPr txBox="1"/>
          <p:nvPr/>
        </p:nvSpPr>
        <p:spPr>
          <a:xfrm>
            <a:off x="6987152" y="257298"/>
            <a:ext cx="1915269" cy="64844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r" rtl="1">
              <a:defRPr sz="3600" b="1">
                <a:solidFill>
                  <a:schemeClr val="accent6">
                    <a:lumMod val="50000"/>
                  </a:schemeClr>
                </a:solidFill>
                <a:latin typeface="Fb Constructor" panose="02020503050405020304" pitchFamily="18" charset="-79"/>
                <a:cs typeface="Fb Constructor" panose="02020503050405020304" pitchFamily="18" charset="-79"/>
              </a:defRPr>
            </a:lvl1pPr>
          </a:lstStyle>
          <a:p>
            <a:pPr>
              <a:lnSpc>
                <a:spcPct val="150000"/>
              </a:lnSpc>
            </a:pPr>
            <a:r>
              <a:rPr lang="he-IL" sz="2700" dirty="0">
                <a:solidFill>
                  <a:schemeClr val="tx2"/>
                </a:solidFill>
                <a:latin typeface="+mn-lt"/>
                <a:cs typeface="+mn-cs"/>
              </a:rPr>
              <a:t>מנוע </a:t>
            </a:r>
            <a:r>
              <a:rPr lang="en-US" sz="2700" dirty="0">
                <a:solidFill>
                  <a:schemeClr val="tx2"/>
                </a:solidFill>
                <a:latin typeface="+mn-lt"/>
                <a:cs typeface="+mn-cs"/>
              </a:rPr>
              <a:t>EC FAN</a:t>
            </a:r>
            <a:endParaRPr lang="he-IL" sz="27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467414E-275E-C3DC-CCED-646A1173D459}"/>
              </a:ext>
            </a:extLst>
          </p:cNvPr>
          <p:cNvSpPr txBox="1">
            <a:spLocks/>
          </p:cNvSpPr>
          <p:nvPr/>
        </p:nvSpPr>
        <p:spPr>
          <a:xfrm>
            <a:off x="438653" y="1007196"/>
            <a:ext cx="3817589" cy="46372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13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מנוע</a:t>
            </a:r>
            <a:r>
              <a:rPr lang="en-US" sz="13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 </a:t>
            </a:r>
            <a:r>
              <a:rPr lang="he-IL" sz="13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בהשוואה למנועי</a:t>
            </a:r>
            <a:r>
              <a:rPr lang="en-US" sz="13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 </a:t>
            </a:r>
            <a:r>
              <a:rPr lang="he-IL" sz="13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גרף נצילות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F569BB-97B2-B8EE-2E3C-D42F7B4B6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8" y="1427272"/>
            <a:ext cx="4000500" cy="24262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57E436-A5B2-28C7-71FA-92D7CC60D169}"/>
              </a:ext>
            </a:extLst>
          </p:cNvPr>
          <p:cNvSpPr txBox="1"/>
          <p:nvPr/>
        </p:nvSpPr>
        <p:spPr>
          <a:xfrm>
            <a:off x="4972837" y="961743"/>
            <a:ext cx="3950120" cy="351205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 sz="20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he-IL" sz="1500" dirty="0">
                <a:solidFill>
                  <a:schemeClr val="tx2"/>
                </a:solidFill>
              </a:rPr>
              <a:t>מנוע ללא מברשות </a:t>
            </a:r>
            <a:r>
              <a:rPr lang="en-US" sz="1500" dirty="0">
                <a:solidFill>
                  <a:schemeClr val="tx2"/>
                </a:solidFill>
              </a:rPr>
              <a:t>"brushless"</a:t>
            </a:r>
          </a:p>
          <a:p>
            <a:r>
              <a:rPr lang="he-IL" sz="1500" dirty="0">
                <a:solidFill>
                  <a:schemeClr val="tx2"/>
                </a:solidFill>
              </a:rPr>
              <a:t>ללא שחיקה</a:t>
            </a:r>
          </a:p>
          <a:p>
            <a:r>
              <a:rPr lang="he-IL" sz="1500" dirty="0">
                <a:solidFill>
                  <a:schemeClr val="tx2"/>
                </a:solidFill>
              </a:rPr>
              <a:t>רמת רעש נמוכה</a:t>
            </a:r>
          </a:p>
          <a:p>
            <a:r>
              <a:rPr lang="he-IL" sz="1500" dirty="0">
                <a:solidFill>
                  <a:schemeClr val="tx2"/>
                </a:solidFill>
              </a:rPr>
              <a:t>פליטת חום נמוכה </a:t>
            </a:r>
          </a:p>
          <a:p>
            <a:r>
              <a:rPr lang="he-IL" sz="1500" dirty="0">
                <a:solidFill>
                  <a:schemeClr val="tx2"/>
                </a:solidFill>
              </a:rPr>
              <a:t>אין הפרעות אלקטרומגנטיות </a:t>
            </a:r>
            <a:r>
              <a:rPr lang="en-US" sz="1500" dirty="0">
                <a:solidFill>
                  <a:schemeClr val="tx2"/>
                </a:solidFill>
              </a:rPr>
              <a:t>(EMC)</a:t>
            </a:r>
            <a:endParaRPr lang="he-IL" sz="1500" dirty="0">
              <a:solidFill>
                <a:schemeClr val="tx2"/>
              </a:solidFill>
            </a:endParaRPr>
          </a:p>
          <a:p>
            <a:r>
              <a:rPr lang="he-IL" sz="1500" dirty="0">
                <a:solidFill>
                  <a:schemeClr val="tx2"/>
                </a:solidFill>
              </a:rPr>
              <a:t>נצילות גבוהה</a:t>
            </a:r>
          </a:p>
          <a:p>
            <a:r>
              <a:rPr lang="he-IL" sz="1500" dirty="0">
                <a:solidFill>
                  <a:schemeClr val="tx2"/>
                </a:solidFill>
              </a:rPr>
              <a:t>צריכת חשמל נמוכה</a:t>
            </a:r>
          </a:p>
          <a:p>
            <a:r>
              <a:rPr lang="he-IL" sz="1500" dirty="0">
                <a:solidFill>
                  <a:schemeClr val="tx2"/>
                </a:solidFill>
              </a:rPr>
              <a:t>אורך חיים גבוה</a:t>
            </a:r>
          </a:p>
          <a:p>
            <a:r>
              <a:rPr lang="he-IL" sz="1500" dirty="0">
                <a:solidFill>
                  <a:schemeClr val="tx2"/>
                </a:solidFill>
              </a:rPr>
              <a:t>כרטיס אלקטרוני עם משנה מהירות אינטגרלי</a:t>
            </a:r>
          </a:p>
          <a:p>
            <a:r>
              <a:rPr lang="he-IL" sz="1500" dirty="0">
                <a:solidFill>
                  <a:schemeClr val="tx2"/>
                </a:solidFill>
              </a:rPr>
              <a:t>ויסות מהירות מבקרה חיצונית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F9D67-A900-437C-A0F1-AE5E8CB0D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7" y="123305"/>
            <a:ext cx="2232923" cy="15978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5435E8-FAA8-6B37-A4D5-82F86F979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40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8024" y="1203599"/>
            <a:ext cx="2794620" cy="2527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e-IL" sz="1350" b="1" dirty="0">
                <a:solidFill>
                  <a:schemeClr val="tx2"/>
                </a:solidFill>
              </a:rPr>
              <a:t>מנוע ללא מברשות </a:t>
            </a:r>
            <a:r>
              <a:rPr lang="en-US" sz="1350" b="1" dirty="0">
                <a:solidFill>
                  <a:schemeClr val="tx2"/>
                </a:solidFill>
              </a:rPr>
              <a:t>"brushless"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e-IL" sz="1350" b="1" dirty="0">
                <a:solidFill>
                  <a:schemeClr val="tx2"/>
                </a:solidFill>
              </a:rPr>
              <a:t>ללא שחיקה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e-IL" sz="1350" b="1" dirty="0">
                <a:solidFill>
                  <a:schemeClr val="tx2"/>
                </a:solidFill>
              </a:rPr>
              <a:t>רמת רעש נמוכה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e-IL" sz="1350" b="1" dirty="0">
                <a:solidFill>
                  <a:schemeClr val="tx2"/>
                </a:solidFill>
              </a:rPr>
              <a:t>פליטת חום נמוכה 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e-IL" sz="1350" b="1" dirty="0">
                <a:solidFill>
                  <a:schemeClr val="tx2"/>
                </a:solidFill>
              </a:rPr>
              <a:t>אין הפרעות אלקטרומגנטיות </a:t>
            </a:r>
            <a:r>
              <a:rPr lang="en-US" sz="1350" b="1" dirty="0">
                <a:solidFill>
                  <a:schemeClr val="tx2"/>
                </a:solidFill>
              </a:rPr>
              <a:t>(EMC)</a:t>
            </a:r>
          </a:p>
        </p:txBody>
      </p:sp>
      <p:sp>
        <p:nvSpPr>
          <p:cNvPr id="3" name="Title 3"/>
          <p:cNvSpPr>
            <a:spLocks noGrp="1"/>
          </p:cNvSpPr>
          <p:nvPr>
            <p:ph type="ctrTitle" idx="4294967295"/>
          </p:nvPr>
        </p:nvSpPr>
        <p:spPr>
          <a:xfrm>
            <a:off x="1358900" y="34925"/>
            <a:ext cx="6426200" cy="11017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he-IL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יתרונות מנוע</a:t>
            </a:r>
            <a:r>
              <a:rPr lang="en-US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 </a:t>
            </a:r>
            <a:endParaRPr lang="he-IL" sz="21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23628" y="1203598"/>
            <a:ext cx="3406266" cy="2936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e-IL" sz="1350" b="1" dirty="0">
                <a:solidFill>
                  <a:schemeClr val="tx2"/>
                </a:solidFill>
              </a:rPr>
              <a:t>נצילות גבוהה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e-IL" sz="1350" b="1" dirty="0">
                <a:solidFill>
                  <a:schemeClr val="tx2"/>
                </a:solidFill>
              </a:rPr>
              <a:t>צריכת חשמל נמוכה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e-IL" sz="1350" b="1" dirty="0">
                <a:solidFill>
                  <a:schemeClr val="tx2"/>
                </a:solidFill>
              </a:rPr>
              <a:t>אורך חיים גבוה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e-IL" sz="1350" b="1" dirty="0">
                <a:solidFill>
                  <a:schemeClr val="tx2"/>
                </a:solidFill>
              </a:rPr>
              <a:t>כרטיס אלקטרוני עם משנה מהירות אינטגרלי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e-IL" sz="1350" b="1" dirty="0">
                <a:solidFill>
                  <a:schemeClr val="tx2"/>
                </a:solidFill>
              </a:rPr>
              <a:t>ויסות מהירות מבקרה חיצונית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he-IL" sz="1350" b="1" dirty="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65CA14-53FC-2131-031B-ACF03BB48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0" y="310089"/>
            <a:ext cx="6858000" cy="48334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7094"/>
            <a:ext cx="5790647" cy="357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071" y="81666"/>
            <a:ext cx="2489293" cy="133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8" y="1822180"/>
            <a:ext cx="3724219" cy="1988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5A4B555-EE0F-4173-8DDE-AAA0E173AE35}"/>
              </a:ext>
            </a:extLst>
          </p:cNvPr>
          <p:cNvSpPr/>
          <p:nvPr/>
        </p:nvSpPr>
        <p:spPr>
          <a:xfrm>
            <a:off x="1385646" y="3808080"/>
            <a:ext cx="5400600" cy="842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indent="-214313">
              <a:lnSpc>
                <a:spcPts val="2000"/>
              </a:lnSpc>
              <a:buFont typeface="Arial" pitchFamily="34" charset="0"/>
              <a:buChar char="•"/>
            </a:pPr>
            <a:r>
              <a:rPr lang="he-IL" sz="1350" b="1" dirty="0">
                <a:solidFill>
                  <a:schemeClr val="tx2"/>
                </a:solidFill>
              </a:rPr>
              <a:t>בקר חדר ליחידת</a:t>
            </a:r>
            <a:r>
              <a:rPr lang="en-US" sz="1350" b="1" dirty="0">
                <a:solidFill>
                  <a:schemeClr val="tx2"/>
                </a:solidFill>
              </a:rPr>
              <a:t> FCU </a:t>
            </a:r>
            <a:r>
              <a:rPr lang="he-IL" sz="1350" b="1" dirty="0">
                <a:solidFill>
                  <a:schemeClr val="tx2"/>
                </a:solidFill>
              </a:rPr>
              <a:t>עם בקרה מתאימה למנוע </a:t>
            </a:r>
            <a:r>
              <a:rPr lang="en-US" sz="1350" b="1" dirty="0">
                <a:solidFill>
                  <a:schemeClr val="tx2"/>
                </a:solidFill>
              </a:rPr>
              <a:t>EC</a:t>
            </a:r>
            <a:endParaRPr lang="he-IL" sz="1350" b="1" dirty="0">
              <a:solidFill>
                <a:schemeClr val="tx2"/>
              </a:solidFill>
            </a:endParaRPr>
          </a:p>
          <a:p>
            <a:pPr marL="324000" indent="-214313">
              <a:lnSpc>
                <a:spcPts val="2000"/>
              </a:lnSpc>
              <a:buFont typeface="Arial" pitchFamily="34" charset="0"/>
              <a:buChar char="•"/>
            </a:pPr>
            <a:r>
              <a:rPr lang="he-IL" sz="1350" b="1" dirty="0">
                <a:solidFill>
                  <a:schemeClr val="tx2"/>
                </a:solidFill>
              </a:rPr>
              <a:t>הזנה קבועה למנוע של </a:t>
            </a:r>
            <a:r>
              <a:rPr lang="en-US" sz="1350" b="1" dirty="0">
                <a:solidFill>
                  <a:schemeClr val="tx2"/>
                </a:solidFill>
              </a:rPr>
              <a:t>230VAC</a:t>
            </a:r>
            <a:r>
              <a:rPr lang="he-IL" sz="1350" b="1" dirty="0">
                <a:solidFill>
                  <a:schemeClr val="tx2"/>
                </a:solidFill>
              </a:rPr>
              <a:t> ו-</a:t>
            </a:r>
            <a:r>
              <a:rPr lang="en-US" sz="1350" b="1" dirty="0">
                <a:solidFill>
                  <a:schemeClr val="tx2"/>
                </a:solidFill>
              </a:rPr>
              <a:t>12VDC</a:t>
            </a:r>
            <a:endParaRPr lang="he-IL" sz="1350" b="1" dirty="0">
              <a:solidFill>
                <a:schemeClr val="tx2"/>
              </a:solidFill>
            </a:endParaRPr>
          </a:p>
          <a:p>
            <a:pPr marL="324000" indent="-214313">
              <a:lnSpc>
                <a:spcPts val="2000"/>
              </a:lnSpc>
              <a:buFont typeface="Arial" pitchFamily="34" charset="0"/>
              <a:buChar char="•"/>
            </a:pPr>
            <a:r>
              <a:rPr lang="he-IL" sz="1350" b="1" dirty="0">
                <a:solidFill>
                  <a:schemeClr val="tx2"/>
                </a:solidFill>
              </a:rPr>
              <a:t>פיקוד </a:t>
            </a:r>
            <a:r>
              <a:rPr lang="en-US" sz="1350" b="1" dirty="0">
                <a:solidFill>
                  <a:schemeClr val="tx2"/>
                </a:solidFill>
              </a:rPr>
              <a:t>0-10VDC</a:t>
            </a:r>
            <a:r>
              <a:rPr lang="he-IL" sz="1350" b="1" dirty="0">
                <a:solidFill>
                  <a:schemeClr val="tx2"/>
                </a:solidFill>
              </a:rPr>
              <a:t> רציף לויסות מהירות המפוח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B5E8DB-8B3C-DEFE-DC2B-69FB01F3E2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5661" y="-1224502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he-IL" dirty="0" err="1"/>
              <a:t>סכימה</a:t>
            </a:r>
            <a:endParaRPr lang="he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58BA59-AC3E-487D-EC70-2B77CD762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45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4.07407E-6 L 0.13455 0.4009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707904" y="1292772"/>
            <a:ext cx="4158462" cy="2278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algn="r">
              <a:lnSpc>
                <a:spcPct val="150000"/>
              </a:lnSpc>
            </a:pPr>
            <a:r>
              <a:rPr lang="he-IL" sz="1200" b="1" dirty="0">
                <a:solidFill>
                  <a:schemeClr val="tx2"/>
                </a:solidFill>
              </a:rPr>
              <a:t>מהירויות המפוח ניתנות להגדרה גמישה בתחום </a:t>
            </a:r>
            <a:r>
              <a:rPr lang="en-US" sz="1200" b="1" dirty="0">
                <a:solidFill>
                  <a:schemeClr val="tx2"/>
                </a:solidFill>
              </a:rPr>
              <a:t>0-10V</a:t>
            </a:r>
            <a:endParaRPr lang="he-IL" sz="1200" b="1" dirty="0">
              <a:solidFill>
                <a:schemeClr val="tx2"/>
              </a:solidFill>
            </a:endParaRPr>
          </a:p>
          <a:p>
            <a:pPr marL="324000" algn="r">
              <a:lnSpc>
                <a:spcPct val="150000"/>
              </a:lnSpc>
            </a:pPr>
            <a:r>
              <a:rPr lang="he-IL" sz="1200" dirty="0">
                <a:solidFill>
                  <a:schemeClr val="tx2"/>
                </a:solidFill>
              </a:rPr>
              <a:t>לדוגמה :</a:t>
            </a:r>
          </a:p>
          <a:p>
            <a:pPr marL="469106" indent="-145256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tx2"/>
                </a:solidFill>
              </a:rPr>
              <a:t> מהירות נמוכה – </a:t>
            </a:r>
            <a:r>
              <a:rPr lang="en-US" sz="1200" dirty="0">
                <a:solidFill>
                  <a:schemeClr val="tx2"/>
                </a:solidFill>
              </a:rPr>
              <a:t>3V</a:t>
            </a:r>
            <a:endParaRPr lang="he-IL" sz="1200" dirty="0">
              <a:solidFill>
                <a:schemeClr val="tx2"/>
              </a:solidFill>
            </a:endParaRPr>
          </a:p>
          <a:p>
            <a:pPr marL="469106" indent="-145256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tx2"/>
                </a:solidFill>
              </a:rPr>
              <a:t>מהירות בינונית – </a:t>
            </a:r>
            <a:r>
              <a:rPr lang="en-US" sz="1200" dirty="0">
                <a:solidFill>
                  <a:schemeClr val="tx2"/>
                </a:solidFill>
              </a:rPr>
              <a:t>6V</a:t>
            </a:r>
            <a:endParaRPr lang="he-IL" sz="1200" dirty="0">
              <a:solidFill>
                <a:schemeClr val="tx2"/>
              </a:solidFill>
            </a:endParaRPr>
          </a:p>
          <a:p>
            <a:pPr marL="469106" indent="-145256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tx2"/>
                </a:solidFill>
              </a:rPr>
              <a:t>מהירות גבוהה – </a:t>
            </a:r>
            <a:r>
              <a:rPr lang="en-US" sz="1200" dirty="0">
                <a:solidFill>
                  <a:schemeClr val="tx2"/>
                </a:solidFill>
              </a:rPr>
              <a:t>10V</a:t>
            </a:r>
            <a:endParaRPr lang="he-IL" sz="1200" dirty="0">
              <a:solidFill>
                <a:schemeClr val="tx2"/>
              </a:solidFill>
            </a:endParaRPr>
          </a:p>
          <a:p>
            <a:pPr marL="469106" indent="-145256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tx2"/>
                </a:solidFill>
              </a:rPr>
              <a:t>מהירות אוטומטית - עבודה רציפה בין </a:t>
            </a:r>
            <a:r>
              <a:rPr lang="en-US" sz="1200" dirty="0">
                <a:solidFill>
                  <a:schemeClr val="tx2"/>
                </a:solidFill>
              </a:rPr>
              <a:t>2-10V</a:t>
            </a:r>
            <a:r>
              <a:rPr lang="he-IL" sz="1200" dirty="0">
                <a:solidFill>
                  <a:schemeClr val="tx2"/>
                </a:solidFill>
              </a:rPr>
              <a:t> (ניתן לשינוי)</a:t>
            </a:r>
          </a:p>
          <a:p>
            <a:pPr marL="469106" indent="-145256" algn="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tx2"/>
                </a:solidFill>
              </a:rPr>
              <a:t>במצב "אוטומטי" משתנה מהירות המנוע בהתאם להפרש בין טמפרטורת החדר והטמפרטורה הרצויה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358900" y="123825"/>
            <a:ext cx="6426200" cy="1101725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he-IL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פנל הפעלה – מסך מגע</a:t>
            </a:r>
            <a:br>
              <a:rPr lang="he-IL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e-IL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ליח' </a:t>
            </a:r>
            <a:r>
              <a:rPr lang="en-US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FCU</a:t>
            </a:r>
            <a:r>
              <a:rPr lang="he-IL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עם מנוע </a:t>
            </a:r>
            <a:r>
              <a:rPr lang="en-US" sz="21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</a:t>
            </a:r>
            <a:endParaRPr lang="he-IL" sz="21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79791"/>
            <a:ext cx="1858811" cy="1998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A38658-81E3-8EAD-C5C3-0E280D3E7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36E781-3A49-BBDF-3400-EF8296482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12" y="141214"/>
            <a:ext cx="1662679" cy="1476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25750E-8731-34B9-B839-04EE0B181ABD}"/>
              </a:ext>
            </a:extLst>
          </p:cNvPr>
          <p:cNvSpPr/>
          <p:nvPr/>
        </p:nvSpPr>
        <p:spPr>
          <a:xfrm>
            <a:off x="1401174" y="377479"/>
            <a:ext cx="598715" cy="5686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מ.א.</a:t>
            </a:r>
            <a:endParaRPr lang="en-US" b="1" dirty="0"/>
          </a:p>
          <a:p>
            <a:pPr algn="ctr"/>
            <a:r>
              <a:rPr lang="en-US" b="1" dirty="0"/>
              <a:t>FCU</a:t>
            </a:r>
            <a:endParaRPr lang="he-IL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00A278-CEAC-B9A0-F7AE-B540F3CA6E89}"/>
              </a:ext>
            </a:extLst>
          </p:cNvPr>
          <p:cNvSpPr/>
          <p:nvPr/>
        </p:nvSpPr>
        <p:spPr>
          <a:xfrm>
            <a:off x="1181539" y="811237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5</a:t>
            </a:r>
            <a:endParaRPr lang="he-IL" sz="135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DF5272-499B-A468-B39E-8FAAD8076B11}"/>
              </a:ext>
            </a:extLst>
          </p:cNvPr>
          <p:cNvSpPr/>
          <p:nvPr/>
        </p:nvSpPr>
        <p:spPr>
          <a:xfrm>
            <a:off x="1147071" y="1356021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3</a:t>
            </a:r>
            <a:endParaRPr lang="he-IL" sz="13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610DF9-AC90-A236-B93A-B50C6F78304A}"/>
              </a:ext>
            </a:extLst>
          </p:cNvPr>
          <p:cNvSpPr/>
          <p:nvPr/>
        </p:nvSpPr>
        <p:spPr>
          <a:xfrm>
            <a:off x="1596528" y="1476272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4</a:t>
            </a:r>
            <a:endParaRPr lang="he-IL" sz="13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71CEC5-FB04-1EEF-B3AE-99D0FD0B4AFB}"/>
              </a:ext>
            </a:extLst>
          </p:cNvPr>
          <p:cNvSpPr/>
          <p:nvPr/>
        </p:nvSpPr>
        <p:spPr>
          <a:xfrm>
            <a:off x="885861" y="811237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6</a:t>
            </a:r>
            <a:endParaRPr lang="he-IL" sz="1350" dirty="0"/>
          </a:p>
        </p:txBody>
      </p:sp>
      <p:grpSp>
        <p:nvGrpSpPr>
          <p:cNvPr id="6145" name="Group 6144">
            <a:extLst>
              <a:ext uri="{FF2B5EF4-FFF2-40B4-BE49-F238E27FC236}">
                <a16:creationId xmlns:a16="http://schemas.microsoft.com/office/drawing/2014/main" id="{98FD79A8-2F80-5FAE-064C-BEE35A7C4753}"/>
              </a:ext>
            </a:extLst>
          </p:cNvPr>
          <p:cNvGrpSpPr/>
          <p:nvPr/>
        </p:nvGrpSpPr>
        <p:grpSpPr>
          <a:xfrm>
            <a:off x="2009414" y="292636"/>
            <a:ext cx="4344860" cy="2353562"/>
            <a:chOff x="2679218" y="390181"/>
            <a:chExt cx="5793147" cy="313808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144766B-3ECE-9FA0-8137-81A9108C1318}"/>
                </a:ext>
              </a:extLst>
            </p:cNvPr>
            <p:cNvSpPr/>
            <p:nvPr/>
          </p:nvSpPr>
          <p:spPr>
            <a:xfrm>
              <a:off x="3647807" y="390181"/>
              <a:ext cx="4824558" cy="31380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1FC98E-8AAD-3E2D-AD0E-B6AB6465606A}"/>
                </a:ext>
              </a:extLst>
            </p:cNvPr>
            <p:cNvSpPr/>
            <p:nvPr/>
          </p:nvSpPr>
          <p:spPr>
            <a:xfrm flipV="1">
              <a:off x="2679218" y="1085850"/>
              <a:ext cx="1089265" cy="374282"/>
            </a:xfrm>
            <a:custGeom>
              <a:avLst/>
              <a:gdLst>
                <a:gd name="connsiteX0" fmla="*/ 1857828 w 1857828"/>
                <a:gd name="connsiteY0" fmla="*/ 0 h 783772"/>
                <a:gd name="connsiteX1" fmla="*/ 1088571 w 1857828"/>
                <a:gd name="connsiteY1" fmla="*/ 609600 h 783772"/>
                <a:gd name="connsiteX2" fmla="*/ 0 w 1857828"/>
                <a:gd name="connsiteY2" fmla="*/ 783772 h 783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57828" h="783772">
                  <a:moveTo>
                    <a:pt x="1857828" y="0"/>
                  </a:moveTo>
                  <a:cubicBezTo>
                    <a:pt x="1628018" y="239485"/>
                    <a:pt x="1398209" y="478971"/>
                    <a:pt x="1088571" y="609600"/>
                  </a:cubicBezTo>
                  <a:cubicBezTo>
                    <a:pt x="778933" y="740229"/>
                    <a:pt x="389466" y="762000"/>
                    <a:pt x="0" y="783772"/>
                  </a:cubicBezTo>
                </a:path>
              </a:pathLst>
            </a:cu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C7C3E3-907D-8E70-397B-EE00302E2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889846" y="773179"/>
              <a:ext cx="4293110" cy="2091252"/>
            </a:xfrm>
            <a:prstGeom prst="rect">
              <a:avLst/>
            </a:prstGeom>
          </p:spPr>
        </p:pic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DA4FAA6B-F71A-4327-B744-235BF9C9C647}"/>
              </a:ext>
            </a:extLst>
          </p:cNvPr>
          <p:cNvSpPr/>
          <p:nvPr/>
        </p:nvSpPr>
        <p:spPr>
          <a:xfrm>
            <a:off x="3574544" y="1000126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1</a:t>
            </a:r>
            <a:endParaRPr lang="he-IL" sz="135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FC92B6C-CDBF-8ADD-3E98-AFF16063984D}"/>
              </a:ext>
            </a:extLst>
          </p:cNvPr>
          <p:cNvSpPr/>
          <p:nvPr/>
        </p:nvSpPr>
        <p:spPr>
          <a:xfrm>
            <a:off x="5818004" y="831480"/>
            <a:ext cx="269876" cy="26987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350" dirty="0"/>
              <a:t>2</a:t>
            </a:r>
            <a:endParaRPr lang="he-IL" sz="1350" dirty="0"/>
          </a:p>
        </p:txBody>
      </p:sp>
      <p:grpSp>
        <p:nvGrpSpPr>
          <p:cNvPr id="6148" name="Group 6147">
            <a:extLst>
              <a:ext uri="{FF2B5EF4-FFF2-40B4-BE49-F238E27FC236}">
                <a16:creationId xmlns:a16="http://schemas.microsoft.com/office/drawing/2014/main" id="{2C24D345-FEE8-3875-AC0F-9EA424FF1C29}"/>
              </a:ext>
            </a:extLst>
          </p:cNvPr>
          <p:cNvGrpSpPr/>
          <p:nvPr/>
        </p:nvGrpSpPr>
        <p:grpSpPr>
          <a:xfrm>
            <a:off x="3437056" y="1281442"/>
            <a:ext cx="1945208" cy="3377547"/>
            <a:chOff x="7115260" y="1521402"/>
            <a:chExt cx="2593610" cy="4503396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BFD5772-8D45-D6A3-40DA-E0BD8ADF53F6}"/>
                </a:ext>
              </a:extLst>
            </p:cNvPr>
            <p:cNvSpPr txBox="1"/>
            <p:nvPr/>
          </p:nvSpPr>
          <p:spPr>
            <a:xfrm>
              <a:off x="7287148" y="5347690"/>
              <a:ext cx="1545722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 err="1">
                  <a:solidFill>
                    <a:schemeClr val="accent5">
                      <a:lumMod val="50000"/>
                    </a:schemeClr>
                  </a:solidFill>
                </a:rPr>
                <a:t>דמפר</a:t>
              </a:r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 אוויר צח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DA8/401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1DD2969-80D1-DA53-31CA-B1093F4DDFC6}"/>
                </a:ext>
              </a:extLst>
            </p:cNvPr>
            <p:cNvGrpSpPr/>
            <p:nvPr/>
          </p:nvGrpSpPr>
          <p:grpSpPr>
            <a:xfrm>
              <a:off x="7115260" y="1521402"/>
              <a:ext cx="2593610" cy="3737211"/>
              <a:chOff x="7115260" y="1521402"/>
              <a:chExt cx="2593610" cy="3737211"/>
            </a:xfrm>
          </p:grpSpPr>
          <p:pic>
            <p:nvPicPr>
              <p:cNvPr id="17" name="Picture 1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232FBF98-7381-366D-387B-C8A20D8CAE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5260" y="3722862"/>
                <a:ext cx="1593568" cy="1535751"/>
              </a:xfrm>
              <a:prstGeom prst="rect">
                <a:avLst/>
              </a:prstGeom>
            </p:spPr>
          </p:pic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2C26513-9E99-561E-978A-CB07DA9B2482}"/>
                  </a:ext>
                </a:extLst>
              </p:cNvPr>
              <p:cNvSpPr/>
              <p:nvPr/>
            </p:nvSpPr>
            <p:spPr>
              <a:xfrm>
                <a:off x="8504882" y="4016891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4</a:t>
                </a: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C5BC894F-9B62-D050-1C4F-C32A85EF8789}"/>
                  </a:ext>
                </a:extLst>
              </p:cNvPr>
              <p:cNvSpPr/>
              <p:nvPr/>
            </p:nvSpPr>
            <p:spPr>
              <a:xfrm>
                <a:off x="7281693" y="1521402"/>
                <a:ext cx="2427177" cy="2612448"/>
              </a:xfrm>
              <a:custGeom>
                <a:avLst/>
                <a:gdLst>
                  <a:gd name="connsiteX0" fmla="*/ 195100 w 366550"/>
                  <a:gd name="connsiteY0" fmla="*/ 0 h 2428875"/>
                  <a:gd name="connsiteX1" fmla="*/ 4600 w 366550"/>
                  <a:gd name="connsiteY1" fmla="*/ 1647825 h 2428875"/>
                  <a:gd name="connsiteX2" fmla="*/ 366550 w 366550"/>
                  <a:gd name="connsiteY2" fmla="*/ 2428875 h 2428875"/>
                  <a:gd name="connsiteX0" fmla="*/ 395537 w 395537"/>
                  <a:gd name="connsiteY0" fmla="*/ 0 h 2327275"/>
                  <a:gd name="connsiteX1" fmla="*/ 1837 w 395537"/>
                  <a:gd name="connsiteY1" fmla="*/ 1546225 h 2327275"/>
                  <a:gd name="connsiteX2" fmla="*/ 363787 w 395537"/>
                  <a:gd name="connsiteY2" fmla="*/ 2327275 h 2327275"/>
                  <a:gd name="connsiteX0" fmla="*/ 395073 w 395112"/>
                  <a:gd name="connsiteY0" fmla="*/ 0 h 2327275"/>
                  <a:gd name="connsiteX1" fmla="*/ 1373 w 395112"/>
                  <a:gd name="connsiteY1" fmla="*/ 1546225 h 2327275"/>
                  <a:gd name="connsiteX2" fmla="*/ 363323 w 395112"/>
                  <a:gd name="connsiteY2" fmla="*/ 2327275 h 2327275"/>
                  <a:gd name="connsiteX0" fmla="*/ 293877 w 363727"/>
                  <a:gd name="connsiteY0" fmla="*/ 0 h 2352675"/>
                  <a:gd name="connsiteX1" fmla="*/ 1777 w 363727"/>
                  <a:gd name="connsiteY1" fmla="*/ 1571625 h 2352675"/>
                  <a:gd name="connsiteX2" fmla="*/ 363727 w 363727"/>
                  <a:gd name="connsiteY2" fmla="*/ 2352675 h 2352675"/>
                  <a:gd name="connsiteX0" fmla="*/ 2651063 w 2651069"/>
                  <a:gd name="connsiteY0" fmla="*/ 0 h 2612448"/>
                  <a:gd name="connsiteX1" fmla="*/ 227 w 2651069"/>
                  <a:gd name="connsiteY1" fmla="*/ 1831398 h 2612448"/>
                  <a:gd name="connsiteX2" fmla="*/ 362177 w 2651069"/>
                  <a:gd name="connsiteY2" fmla="*/ 2612448 h 2612448"/>
                  <a:gd name="connsiteX0" fmla="*/ 2651063 w 2651069"/>
                  <a:gd name="connsiteY0" fmla="*/ 0 h 2612448"/>
                  <a:gd name="connsiteX1" fmla="*/ 227 w 2651069"/>
                  <a:gd name="connsiteY1" fmla="*/ 1831398 h 2612448"/>
                  <a:gd name="connsiteX2" fmla="*/ 362177 w 2651069"/>
                  <a:gd name="connsiteY2" fmla="*/ 2612448 h 2612448"/>
                  <a:gd name="connsiteX0" fmla="*/ 2706050 w 2706056"/>
                  <a:gd name="connsiteY0" fmla="*/ 0 h 2612448"/>
                  <a:gd name="connsiteX1" fmla="*/ 55214 w 2706056"/>
                  <a:gd name="connsiteY1" fmla="*/ 1831398 h 2612448"/>
                  <a:gd name="connsiteX2" fmla="*/ 417164 w 2706056"/>
                  <a:gd name="connsiteY2" fmla="*/ 2612448 h 2612448"/>
                  <a:gd name="connsiteX0" fmla="*/ 2378178 w 2378186"/>
                  <a:gd name="connsiteY0" fmla="*/ 0 h 2612448"/>
                  <a:gd name="connsiteX1" fmla="*/ 205324 w 2378186"/>
                  <a:gd name="connsiteY1" fmla="*/ 1717098 h 2612448"/>
                  <a:gd name="connsiteX2" fmla="*/ 89292 w 2378186"/>
                  <a:gd name="connsiteY2" fmla="*/ 2612448 h 2612448"/>
                  <a:gd name="connsiteX0" fmla="*/ 2427168 w 2427177"/>
                  <a:gd name="connsiteY0" fmla="*/ 0 h 2612448"/>
                  <a:gd name="connsiteX1" fmla="*/ 254314 w 2427177"/>
                  <a:gd name="connsiteY1" fmla="*/ 1717098 h 2612448"/>
                  <a:gd name="connsiteX2" fmla="*/ 138282 w 2427177"/>
                  <a:gd name="connsiteY2" fmla="*/ 2612448 h 2612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27177" h="2612448">
                    <a:moveTo>
                      <a:pt x="2427168" y="0"/>
                    </a:moveTo>
                    <a:cubicBezTo>
                      <a:pt x="2431930" y="951706"/>
                      <a:pt x="610203" y="1291503"/>
                      <a:pt x="254314" y="1717098"/>
                    </a:cubicBezTo>
                    <a:cubicBezTo>
                      <a:pt x="-101575" y="2142693"/>
                      <a:pt x="-28406" y="2424329"/>
                      <a:pt x="138282" y="2612448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47" name="Group 6146">
            <a:extLst>
              <a:ext uri="{FF2B5EF4-FFF2-40B4-BE49-F238E27FC236}">
                <a16:creationId xmlns:a16="http://schemas.microsoft.com/office/drawing/2014/main" id="{553420ED-7E8F-25C0-3D56-827FC85D5FB5}"/>
              </a:ext>
            </a:extLst>
          </p:cNvPr>
          <p:cNvGrpSpPr/>
          <p:nvPr/>
        </p:nvGrpSpPr>
        <p:grpSpPr>
          <a:xfrm>
            <a:off x="5114702" y="1353903"/>
            <a:ext cx="1518126" cy="3182678"/>
            <a:chOff x="4567011" y="1969367"/>
            <a:chExt cx="2024168" cy="424357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AA52D14-734C-18E9-FB1B-E3A360101437}"/>
                </a:ext>
              </a:extLst>
            </p:cNvPr>
            <p:cNvGrpSpPr/>
            <p:nvPr/>
          </p:nvGrpSpPr>
          <p:grpSpPr>
            <a:xfrm>
              <a:off x="4567011" y="1969367"/>
              <a:ext cx="1886527" cy="3800549"/>
              <a:chOff x="4567011" y="1969367"/>
              <a:chExt cx="1886527" cy="3800549"/>
            </a:xfrm>
          </p:grpSpPr>
          <p:pic>
            <p:nvPicPr>
              <p:cNvPr id="18" name="Picture 17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5FCD820-8983-B51A-B1C3-162CE137C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67011" y="3908022"/>
                <a:ext cx="1706483" cy="1861894"/>
              </a:xfrm>
              <a:prstGeom prst="rect">
                <a:avLst/>
              </a:prstGeom>
            </p:spPr>
          </p:pic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569DB76B-58F8-F80F-502C-A94E633B9D86}"/>
                  </a:ext>
                </a:extLst>
              </p:cNvPr>
              <p:cNvSpPr/>
              <p:nvPr/>
            </p:nvSpPr>
            <p:spPr>
              <a:xfrm>
                <a:off x="6093703" y="4567203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3</a:t>
                </a: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4F1AE33-5813-0EAB-C0A0-36FAF332DFF6}"/>
                  </a:ext>
                </a:extLst>
              </p:cNvPr>
              <p:cNvSpPr/>
              <p:nvPr/>
            </p:nvSpPr>
            <p:spPr>
              <a:xfrm>
                <a:off x="4606471" y="1969367"/>
                <a:ext cx="864052" cy="2069234"/>
              </a:xfrm>
              <a:custGeom>
                <a:avLst/>
                <a:gdLst>
                  <a:gd name="connsiteX0" fmla="*/ 2000196 w 2000196"/>
                  <a:gd name="connsiteY0" fmla="*/ 0 h 2333625"/>
                  <a:gd name="connsiteX1" fmla="*/ 190446 w 2000196"/>
                  <a:gd name="connsiteY1" fmla="*/ 1543050 h 2333625"/>
                  <a:gd name="connsiteX2" fmla="*/ 142821 w 2000196"/>
                  <a:gd name="connsiteY2" fmla="*/ 2333625 h 2333625"/>
                  <a:gd name="connsiteX0" fmla="*/ 1907083 w 1907083"/>
                  <a:gd name="connsiteY0" fmla="*/ 0 h 2333625"/>
                  <a:gd name="connsiteX1" fmla="*/ 364033 w 1907083"/>
                  <a:gd name="connsiteY1" fmla="*/ 1333500 h 2333625"/>
                  <a:gd name="connsiteX2" fmla="*/ 49708 w 1907083"/>
                  <a:gd name="connsiteY2" fmla="*/ 2333625 h 23336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097583 w 2097583"/>
                  <a:gd name="connsiteY0" fmla="*/ 0 h 2308225"/>
                  <a:gd name="connsiteX1" fmla="*/ 364033 w 2097583"/>
                  <a:gd name="connsiteY1" fmla="*/ 1308100 h 2308225"/>
                  <a:gd name="connsiteX2" fmla="*/ 49708 w 2097583"/>
                  <a:gd name="connsiteY2" fmla="*/ 2308225 h 2308225"/>
                  <a:gd name="connsiteX0" fmla="*/ 2127828 w 2127828"/>
                  <a:gd name="connsiteY0" fmla="*/ 0 h 2308225"/>
                  <a:gd name="connsiteX1" fmla="*/ 267278 w 2127828"/>
                  <a:gd name="connsiteY1" fmla="*/ 1371600 h 2308225"/>
                  <a:gd name="connsiteX2" fmla="*/ 79953 w 2127828"/>
                  <a:gd name="connsiteY2" fmla="*/ 2308225 h 2308225"/>
                  <a:gd name="connsiteX0" fmla="*/ 2014148 w 2014148"/>
                  <a:gd name="connsiteY0" fmla="*/ 0 h 2308225"/>
                  <a:gd name="connsiteX1" fmla="*/ 153598 w 2014148"/>
                  <a:gd name="connsiteY1" fmla="*/ 1371600 h 2308225"/>
                  <a:gd name="connsiteX2" fmla="*/ 207573 w 2014148"/>
                  <a:gd name="connsiteY2" fmla="*/ 2308225 h 2308225"/>
                  <a:gd name="connsiteX0" fmla="*/ 1844651 w 1844651"/>
                  <a:gd name="connsiteY0" fmla="*/ 0 h 2308225"/>
                  <a:gd name="connsiteX1" fmla="*/ 441301 w 1844651"/>
                  <a:gd name="connsiteY1" fmla="*/ 1295400 h 2308225"/>
                  <a:gd name="connsiteX2" fmla="*/ 38076 w 1844651"/>
                  <a:gd name="connsiteY2" fmla="*/ 2308225 h 2308225"/>
                  <a:gd name="connsiteX0" fmla="*/ 1844651 w 1844651"/>
                  <a:gd name="connsiteY0" fmla="*/ 0 h 2308225"/>
                  <a:gd name="connsiteX1" fmla="*/ 441301 w 1844651"/>
                  <a:gd name="connsiteY1" fmla="*/ 1295400 h 2308225"/>
                  <a:gd name="connsiteX2" fmla="*/ 38076 w 1844651"/>
                  <a:gd name="connsiteY2" fmla="*/ 2308225 h 2308225"/>
                  <a:gd name="connsiteX0" fmla="*/ 1851564 w 1851564"/>
                  <a:gd name="connsiteY0" fmla="*/ 0 h 2308225"/>
                  <a:gd name="connsiteX1" fmla="*/ 448214 w 1851564"/>
                  <a:gd name="connsiteY1" fmla="*/ 1295400 h 2308225"/>
                  <a:gd name="connsiteX2" fmla="*/ 44989 w 1851564"/>
                  <a:gd name="connsiteY2" fmla="*/ 2308225 h 2308225"/>
                  <a:gd name="connsiteX0" fmla="*/ 1851564 w 1851564"/>
                  <a:gd name="connsiteY0" fmla="*/ 0 h 2308225"/>
                  <a:gd name="connsiteX1" fmla="*/ 448214 w 1851564"/>
                  <a:gd name="connsiteY1" fmla="*/ 1295400 h 2308225"/>
                  <a:gd name="connsiteX2" fmla="*/ 44989 w 1851564"/>
                  <a:gd name="connsiteY2" fmla="*/ 2308225 h 2308225"/>
                  <a:gd name="connsiteX0" fmla="*/ 1846850 w 1846850"/>
                  <a:gd name="connsiteY0" fmla="*/ 0 h 2308225"/>
                  <a:gd name="connsiteX1" fmla="*/ 481600 w 1846850"/>
                  <a:gd name="connsiteY1" fmla="*/ 1524000 h 2308225"/>
                  <a:gd name="connsiteX2" fmla="*/ 40275 w 1846850"/>
                  <a:gd name="connsiteY2" fmla="*/ 2308225 h 2308225"/>
                  <a:gd name="connsiteX0" fmla="*/ 1851102 w 1851102"/>
                  <a:gd name="connsiteY0" fmla="*/ 0 h 2308225"/>
                  <a:gd name="connsiteX1" fmla="*/ 485852 w 1851102"/>
                  <a:gd name="connsiteY1" fmla="*/ 1524000 h 2308225"/>
                  <a:gd name="connsiteX2" fmla="*/ 44527 w 1851102"/>
                  <a:gd name="connsiteY2" fmla="*/ 2308225 h 2308225"/>
                  <a:gd name="connsiteX0" fmla="*/ 86071 w 1088341"/>
                  <a:gd name="connsiteY0" fmla="*/ 0 h 2069234"/>
                  <a:gd name="connsiteX1" fmla="*/ 1079557 w 1088341"/>
                  <a:gd name="connsiteY1" fmla="*/ 1285009 h 2069234"/>
                  <a:gd name="connsiteX2" fmla="*/ 638232 w 1088341"/>
                  <a:gd name="connsiteY2" fmla="*/ 2069234 h 2069234"/>
                  <a:gd name="connsiteX0" fmla="*/ 292586 w 844747"/>
                  <a:gd name="connsiteY0" fmla="*/ 0 h 2069234"/>
                  <a:gd name="connsiteX1" fmla="*/ 101508 w 844747"/>
                  <a:gd name="connsiteY1" fmla="*/ 1565563 h 2069234"/>
                  <a:gd name="connsiteX2" fmla="*/ 844747 w 844747"/>
                  <a:gd name="connsiteY2" fmla="*/ 2069234 h 2069234"/>
                  <a:gd name="connsiteX0" fmla="*/ 330171 w 882332"/>
                  <a:gd name="connsiteY0" fmla="*/ 0 h 2069234"/>
                  <a:gd name="connsiteX1" fmla="*/ 139093 w 882332"/>
                  <a:gd name="connsiteY1" fmla="*/ 1565563 h 2069234"/>
                  <a:gd name="connsiteX2" fmla="*/ 882332 w 882332"/>
                  <a:gd name="connsiteY2" fmla="*/ 2069234 h 2069234"/>
                  <a:gd name="connsiteX0" fmla="*/ 362227 w 914388"/>
                  <a:gd name="connsiteY0" fmla="*/ 0 h 2069234"/>
                  <a:gd name="connsiteX1" fmla="*/ 119195 w 914388"/>
                  <a:gd name="connsiteY1" fmla="*/ 1638299 h 2069234"/>
                  <a:gd name="connsiteX2" fmla="*/ 914388 w 914388"/>
                  <a:gd name="connsiteY2" fmla="*/ 2069234 h 2069234"/>
                  <a:gd name="connsiteX0" fmla="*/ 394112 w 831973"/>
                  <a:gd name="connsiteY0" fmla="*/ 0 h 2069234"/>
                  <a:gd name="connsiteX1" fmla="*/ 36780 w 831973"/>
                  <a:gd name="connsiteY1" fmla="*/ 1638299 h 2069234"/>
                  <a:gd name="connsiteX2" fmla="*/ 831973 w 831973"/>
                  <a:gd name="connsiteY2" fmla="*/ 2069234 h 2069234"/>
                  <a:gd name="connsiteX0" fmla="*/ 426191 w 864052"/>
                  <a:gd name="connsiteY0" fmla="*/ 0 h 2069234"/>
                  <a:gd name="connsiteX1" fmla="*/ 68859 w 864052"/>
                  <a:gd name="connsiteY1" fmla="*/ 1638299 h 2069234"/>
                  <a:gd name="connsiteX2" fmla="*/ 864052 w 864052"/>
                  <a:gd name="connsiteY2" fmla="*/ 2069234 h 2069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4052" h="2069234">
                    <a:moveTo>
                      <a:pt x="426191" y="0"/>
                    </a:moveTo>
                    <a:cubicBezTo>
                      <a:pt x="-6403" y="1161256"/>
                      <a:pt x="-76854" y="1272646"/>
                      <a:pt x="68859" y="1638299"/>
                    </a:cubicBezTo>
                    <a:cubicBezTo>
                      <a:pt x="214572" y="2003952"/>
                      <a:pt x="733083" y="1868415"/>
                      <a:pt x="864052" y="2069234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6E161F3-B1B3-DCDE-5FB6-B7BE79822E28}"/>
                </a:ext>
              </a:extLst>
            </p:cNvPr>
            <p:cNvSpPr txBox="1"/>
            <p:nvPr/>
          </p:nvSpPr>
          <p:spPr>
            <a:xfrm>
              <a:off x="4884044" y="5535829"/>
              <a:ext cx="1707135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פנל הפעלה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MTS/X500/CO2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49" name="Group 6148">
            <a:extLst>
              <a:ext uri="{FF2B5EF4-FFF2-40B4-BE49-F238E27FC236}">
                <a16:creationId xmlns:a16="http://schemas.microsoft.com/office/drawing/2014/main" id="{89A32581-1411-15AE-D249-9B274FC15677}"/>
              </a:ext>
            </a:extLst>
          </p:cNvPr>
          <p:cNvGrpSpPr/>
          <p:nvPr/>
        </p:nvGrpSpPr>
        <p:grpSpPr>
          <a:xfrm>
            <a:off x="1846904" y="1247775"/>
            <a:ext cx="3544246" cy="3028450"/>
            <a:chOff x="2462538" y="1663700"/>
            <a:chExt cx="4725662" cy="403793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5D5EF54-FB82-A790-7D8A-8E30C286EC36}"/>
                </a:ext>
              </a:extLst>
            </p:cNvPr>
            <p:cNvSpPr txBox="1"/>
            <p:nvPr/>
          </p:nvSpPr>
          <p:spPr>
            <a:xfrm>
              <a:off x="2462538" y="5024525"/>
              <a:ext cx="1270007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רגש נוכחות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IDK360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5250A608-78D0-6A67-681C-22478ADD1D17}"/>
                </a:ext>
              </a:extLst>
            </p:cNvPr>
            <p:cNvGrpSpPr/>
            <p:nvPr/>
          </p:nvGrpSpPr>
          <p:grpSpPr>
            <a:xfrm>
              <a:off x="2476961" y="1663700"/>
              <a:ext cx="4711239" cy="3335057"/>
              <a:chOff x="2476961" y="1663700"/>
              <a:chExt cx="4711239" cy="333505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DB671C4-C4C1-9986-B2E9-6594557C3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76961" y="3929538"/>
                <a:ext cx="1375090" cy="1069219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40CD39F-47BA-1E22-0ED9-48B549AD0BBD}"/>
                  </a:ext>
                </a:extLst>
              </p:cNvPr>
              <p:cNvSpPr/>
              <p:nvPr/>
            </p:nvSpPr>
            <p:spPr>
              <a:xfrm>
                <a:off x="3653028" y="4130902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5</a:t>
                </a: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D19D031-DEBD-BAF7-9FE1-591E112FFFC3}"/>
                  </a:ext>
                </a:extLst>
              </p:cNvPr>
              <p:cNvSpPr/>
              <p:nvPr/>
            </p:nvSpPr>
            <p:spPr>
              <a:xfrm>
                <a:off x="3305175" y="1663700"/>
                <a:ext cx="3883025" cy="2222500"/>
              </a:xfrm>
              <a:custGeom>
                <a:avLst/>
                <a:gdLst>
                  <a:gd name="connsiteX0" fmla="*/ 3705225 w 3705225"/>
                  <a:gd name="connsiteY0" fmla="*/ 0 h 2400300"/>
                  <a:gd name="connsiteX1" fmla="*/ 790575 w 3705225"/>
                  <a:gd name="connsiteY1" fmla="*/ 1638300 h 2400300"/>
                  <a:gd name="connsiteX2" fmla="*/ 0 w 3705225"/>
                  <a:gd name="connsiteY2" fmla="*/ 2400300 h 2400300"/>
                  <a:gd name="connsiteX0" fmla="*/ 3705225 w 3705225"/>
                  <a:gd name="connsiteY0" fmla="*/ 0 h 2400300"/>
                  <a:gd name="connsiteX1" fmla="*/ 857250 w 3705225"/>
                  <a:gd name="connsiteY1" fmla="*/ 1390650 h 2400300"/>
                  <a:gd name="connsiteX2" fmla="*/ 0 w 3705225"/>
                  <a:gd name="connsiteY2" fmla="*/ 2400300 h 2400300"/>
                  <a:gd name="connsiteX0" fmla="*/ 3705225 w 3705225"/>
                  <a:gd name="connsiteY0" fmla="*/ 0 h 2400300"/>
                  <a:gd name="connsiteX1" fmla="*/ 1238250 w 3705225"/>
                  <a:gd name="connsiteY1" fmla="*/ 1555750 h 2400300"/>
                  <a:gd name="connsiteX2" fmla="*/ 0 w 3705225"/>
                  <a:gd name="connsiteY2" fmla="*/ 2400300 h 2400300"/>
                  <a:gd name="connsiteX0" fmla="*/ 3883025 w 3883025"/>
                  <a:gd name="connsiteY0" fmla="*/ 0 h 2222500"/>
                  <a:gd name="connsiteX1" fmla="*/ 1238250 w 3883025"/>
                  <a:gd name="connsiteY1" fmla="*/ 13779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238250 w 3883025"/>
                  <a:gd name="connsiteY1" fmla="*/ 13779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  <a:gd name="connsiteX0" fmla="*/ 3883025 w 3883025"/>
                  <a:gd name="connsiteY0" fmla="*/ 0 h 2222500"/>
                  <a:gd name="connsiteX1" fmla="*/ 1009650 w 3883025"/>
                  <a:gd name="connsiteY1" fmla="*/ 1441450 h 2222500"/>
                  <a:gd name="connsiteX2" fmla="*/ 0 w 3883025"/>
                  <a:gd name="connsiteY2" fmla="*/ 2222500 h 222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3025" h="2222500">
                    <a:moveTo>
                      <a:pt x="3883025" y="0"/>
                    </a:moveTo>
                    <a:cubicBezTo>
                      <a:pt x="2886868" y="1190625"/>
                      <a:pt x="1843087" y="1143000"/>
                      <a:pt x="1009650" y="1441450"/>
                    </a:cubicBezTo>
                    <a:cubicBezTo>
                      <a:pt x="176213" y="1739900"/>
                      <a:pt x="86519" y="2041525"/>
                      <a:pt x="0" y="2222500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50" name="Group 6149">
            <a:extLst>
              <a:ext uri="{FF2B5EF4-FFF2-40B4-BE49-F238E27FC236}">
                <a16:creationId xmlns:a16="http://schemas.microsoft.com/office/drawing/2014/main" id="{AA45A38E-40DF-E4A3-56F7-01F6FCC25875}"/>
              </a:ext>
            </a:extLst>
          </p:cNvPr>
          <p:cNvGrpSpPr/>
          <p:nvPr/>
        </p:nvGrpSpPr>
        <p:grpSpPr>
          <a:xfrm>
            <a:off x="106902" y="1228726"/>
            <a:ext cx="5246149" cy="2518778"/>
            <a:chOff x="142535" y="1638300"/>
            <a:chExt cx="6994865" cy="33583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A7C26A-E309-2299-E478-0F8598CE88AE}"/>
                </a:ext>
              </a:extLst>
            </p:cNvPr>
            <p:cNvSpPr txBox="1"/>
            <p:nvPr/>
          </p:nvSpPr>
          <p:spPr>
            <a:xfrm>
              <a:off x="567750" y="4596562"/>
              <a:ext cx="1284968" cy="40010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תאורת חדר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97448DE-63FB-EF5B-1927-3B0D52FA7C1A}"/>
                </a:ext>
              </a:extLst>
            </p:cNvPr>
            <p:cNvGrpSpPr/>
            <p:nvPr/>
          </p:nvGrpSpPr>
          <p:grpSpPr>
            <a:xfrm>
              <a:off x="142535" y="1638300"/>
              <a:ext cx="6994865" cy="2928519"/>
              <a:chOff x="142535" y="1638300"/>
              <a:chExt cx="6994865" cy="2928519"/>
            </a:xfrm>
          </p:grpSpPr>
          <p:pic>
            <p:nvPicPr>
              <p:cNvPr id="6146" name="Picture 2">
                <a:extLst>
                  <a:ext uri="{FF2B5EF4-FFF2-40B4-BE49-F238E27FC236}">
                    <a16:creationId xmlns:a16="http://schemas.microsoft.com/office/drawing/2014/main" id="{22D1A8EC-375F-98B6-DA49-8F8DFED26A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42535" y="3078180"/>
                <a:ext cx="2112067" cy="1488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FBBF0CFD-0040-9012-EC39-20CC715C960A}"/>
                  </a:ext>
                </a:extLst>
              </p:cNvPr>
              <p:cNvSpPr/>
              <p:nvPr/>
            </p:nvSpPr>
            <p:spPr>
              <a:xfrm>
                <a:off x="2056977" y="3369597"/>
                <a:ext cx="359835" cy="3598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he-IL" sz="1350" dirty="0"/>
                  <a:t>6</a:t>
                </a: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1C2F055-69BD-383A-581D-4DB7EF46CD72}"/>
                  </a:ext>
                </a:extLst>
              </p:cNvPr>
              <p:cNvSpPr/>
              <p:nvPr/>
            </p:nvSpPr>
            <p:spPr>
              <a:xfrm>
                <a:off x="1990725" y="1638300"/>
                <a:ext cx="5146675" cy="1657350"/>
              </a:xfrm>
              <a:custGeom>
                <a:avLst/>
                <a:gdLst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019675 w 5019675"/>
                  <a:gd name="connsiteY0" fmla="*/ 0 h 2038350"/>
                  <a:gd name="connsiteX1" fmla="*/ 876300 w 5019675"/>
                  <a:gd name="connsiteY1" fmla="*/ 1457325 h 2038350"/>
                  <a:gd name="connsiteX2" fmla="*/ 0 w 5019675"/>
                  <a:gd name="connsiteY2" fmla="*/ 2038350 h 2038350"/>
                  <a:gd name="connsiteX0" fmla="*/ 5146675 w 5146675"/>
                  <a:gd name="connsiteY0" fmla="*/ 0 h 1657350"/>
                  <a:gd name="connsiteX1" fmla="*/ 876300 w 5146675"/>
                  <a:gd name="connsiteY1" fmla="*/ 1076325 h 1657350"/>
                  <a:gd name="connsiteX2" fmla="*/ 0 w 5146675"/>
                  <a:gd name="connsiteY2" fmla="*/ 1657350 h 165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146675" h="1657350">
                    <a:moveTo>
                      <a:pt x="5146675" y="0"/>
                    </a:moveTo>
                    <a:cubicBezTo>
                      <a:pt x="3594893" y="1079500"/>
                      <a:pt x="1712912" y="736600"/>
                      <a:pt x="876300" y="1076325"/>
                    </a:cubicBezTo>
                    <a:cubicBezTo>
                      <a:pt x="39687" y="1416050"/>
                      <a:pt x="0" y="1657350"/>
                      <a:pt x="0" y="1657350"/>
                    </a:cubicBezTo>
                  </a:path>
                </a:pathLst>
              </a:custGeom>
              <a:ln w="28575">
                <a:prstDash val="sysDash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</p:grpSp>
      </p:grpSp>
      <p:grpSp>
        <p:nvGrpSpPr>
          <p:cNvPr id="6161" name="Group 6160">
            <a:extLst>
              <a:ext uri="{FF2B5EF4-FFF2-40B4-BE49-F238E27FC236}">
                <a16:creationId xmlns:a16="http://schemas.microsoft.com/office/drawing/2014/main" id="{DA53AC13-F707-3E96-991E-06C90BCEAA7F}"/>
              </a:ext>
            </a:extLst>
          </p:cNvPr>
          <p:cNvGrpSpPr/>
          <p:nvPr/>
        </p:nvGrpSpPr>
        <p:grpSpPr>
          <a:xfrm>
            <a:off x="5432037" y="1466541"/>
            <a:ext cx="2565283" cy="1690249"/>
            <a:chOff x="7429125" y="1699044"/>
            <a:chExt cx="3420377" cy="2253665"/>
          </a:xfrm>
        </p:grpSpPr>
        <p:pic>
          <p:nvPicPr>
            <p:cNvPr id="20" name="Picture 19">
              <a:hlinkClick r:id="rId10" action="ppaction://hlinksldjump"/>
              <a:extLst>
                <a:ext uri="{FF2B5EF4-FFF2-40B4-BE49-F238E27FC236}">
                  <a16:creationId xmlns:a16="http://schemas.microsoft.com/office/drawing/2014/main" id="{9E0B0FBA-08EE-E640-A751-B3C9A1A49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57925" y="2775596"/>
              <a:ext cx="1647694" cy="1177113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614BD65-5B8E-3449-EDFB-FB7DAD5F5FFB}"/>
                </a:ext>
              </a:extLst>
            </p:cNvPr>
            <p:cNvSpPr/>
            <p:nvPr/>
          </p:nvSpPr>
          <p:spPr>
            <a:xfrm>
              <a:off x="10325701" y="2901450"/>
              <a:ext cx="359835" cy="3598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1350" dirty="0"/>
                <a:t>2</a:t>
              </a: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DAD1726-8E85-FD8E-0356-AB22FA5986C5}"/>
                </a:ext>
              </a:extLst>
            </p:cNvPr>
            <p:cNvSpPr/>
            <p:nvPr/>
          </p:nvSpPr>
          <p:spPr>
            <a:xfrm rot="315457">
              <a:off x="7429125" y="1699044"/>
              <a:ext cx="1501775" cy="1536700"/>
            </a:xfrm>
            <a:custGeom>
              <a:avLst/>
              <a:gdLst>
                <a:gd name="connsiteX0" fmla="*/ 0 w 1438275"/>
                <a:gd name="connsiteY0" fmla="*/ 0 h 1562100"/>
                <a:gd name="connsiteX1" fmla="*/ 800100 w 1438275"/>
                <a:gd name="connsiteY1" fmla="*/ 1143000 h 1562100"/>
                <a:gd name="connsiteX2" fmla="*/ 1438275 w 14382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656274"/>
                <a:gd name="connsiteX1" fmla="*/ 812800 w 1603375"/>
                <a:gd name="connsiteY1" fmla="*/ 1612900 h 1656274"/>
                <a:gd name="connsiteX2" fmla="*/ 1603375 w 1603375"/>
                <a:gd name="connsiteY2" fmla="*/ 1562100 h 1656274"/>
                <a:gd name="connsiteX0" fmla="*/ 0 w 1501775"/>
                <a:gd name="connsiteY0" fmla="*/ 0 h 1676485"/>
                <a:gd name="connsiteX1" fmla="*/ 711200 w 1501775"/>
                <a:gd name="connsiteY1" fmla="*/ 1587500 h 1676485"/>
                <a:gd name="connsiteX2" fmla="*/ 1501775 w 1501775"/>
                <a:gd name="connsiteY2" fmla="*/ 1536700 h 1676485"/>
                <a:gd name="connsiteX0" fmla="*/ 0 w 1501775"/>
                <a:gd name="connsiteY0" fmla="*/ 0 h 1536700"/>
                <a:gd name="connsiteX1" fmla="*/ 544945 w 1501775"/>
                <a:gd name="connsiteY1" fmla="*/ 1296555 h 1536700"/>
                <a:gd name="connsiteX2" fmla="*/ 1501775 w 1501775"/>
                <a:gd name="connsiteY2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1775" h="1536700">
                  <a:moveTo>
                    <a:pt x="0" y="0"/>
                  </a:moveTo>
                  <a:cubicBezTo>
                    <a:pt x="356394" y="1139825"/>
                    <a:pt x="294649" y="1040438"/>
                    <a:pt x="544945" y="1296555"/>
                  </a:cubicBezTo>
                  <a:cubicBezTo>
                    <a:pt x="795241" y="1552672"/>
                    <a:pt x="1302544" y="1457325"/>
                    <a:pt x="1501775" y="1536700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239AF0-8E3B-37A0-22F0-9E7D08187049}"/>
                </a:ext>
              </a:extLst>
            </p:cNvPr>
            <p:cNvSpPr txBox="1"/>
            <p:nvPr/>
          </p:nvSpPr>
          <p:spPr>
            <a:xfrm>
              <a:off x="9660714" y="3495528"/>
              <a:ext cx="1188788" cy="40010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תאורת </a:t>
              </a:r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UV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6160" name="Group 6159">
            <a:extLst>
              <a:ext uri="{FF2B5EF4-FFF2-40B4-BE49-F238E27FC236}">
                <a16:creationId xmlns:a16="http://schemas.microsoft.com/office/drawing/2014/main" id="{97D030CB-867F-173F-A979-2288BB16F4FC}"/>
              </a:ext>
            </a:extLst>
          </p:cNvPr>
          <p:cNvGrpSpPr/>
          <p:nvPr/>
        </p:nvGrpSpPr>
        <p:grpSpPr>
          <a:xfrm>
            <a:off x="5676324" y="201274"/>
            <a:ext cx="3112664" cy="1228701"/>
            <a:chOff x="7344127" y="814819"/>
            <a:chExt cx="4150219" cy="1638268"/>
          </a:xfrm>
        </p:grpSpPr>
        <p:pic>
          <p:nvPicPr>
            <p:cNvPr id="19" name="Picture 18">
              <a:hlinkClick r:id="rId12" action="ppaction://hlinksldjump"/>
              <a:extLst>
                <a:ext uri="{FF2B5EF4-FFF2-40B4-BE49-F238E27FC236}">
                  <a16:creationId xmlns:a16="http://schemas.microsoft.com/office/drawing/2014/main" id="{1D5B1712-02C0-A053-A382-22E3D8685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882" y="814819"/>
              <a:ext cx="1850608" cy="132426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BFBA326-1945-59FB-7E4C-E1AE50843C69}"/>
                </a:ext>
              </a:extLst>
            </p:cNvPr>
            <p:cNvSpPr txBox="1"/>
            <p:nvPr/>
          </p:nvSpPr>
          <p:spPr>
            <a:xfrm>
              <a:off x="10231263" y="1775979"/>
              <a:ext cx="1263083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מנוע</a:t>
              </a:r>
            </a:p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EC MOTOR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5CA346B-9E57-827F-8330-47384BBA60C0}"/>
                </a:ext>
              </a:extLst>
            </p:cNvPr>
            <p:cNvSpPr/>
            <p:nvPr/>
          </p:nvSpPr>
          <p:spPr>
            <a:xfrm>
              <a:off x="11079272" y="953810"/>
              <a:ext cx="359835" cy="35983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sz="1350" dirty="0"/>
                <a:t>1</a:t>
              </a:r>
              <a:endParaRPr lang="he-IL" sz="1350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55206AA-3D87-904B-0653-6BD6A0C6B20E}"/>
                </a:ext>
              </a:extLst>
            </p:cNvPr>
            <p:cNvSpPr/>
            <p:nvPr/>
          </p:nvSpPr>
          <p:spPr>
            <a:xfrm rot="21014444">
              <a:off x="7344127" y="1633180"/>
              <a:ext cx="2460848" cy="800034"/>
            </a:xfrm>
            <a:custGeom>
              <a:avLst/>
              <a:gdLst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86296"/>
                <a:gd name="connsiteX1" fmla="*/ 1295400 w 2209800"/>
                <a:gd name="connsiteY1" fmla="*/ 571500 h 586296"/>
                <a:gd name="connsiteX2" fmla="*/ 2209800 w 2209800"/>
                <a:gd name="connsiteY2" fmla="*/ 361950 h 586296"/>
                <a:gd name="connsiteX0" fmla="*/ 0 w 2209800"/>
                <a:gd name="connsiteY0" fmla="*/ 0 h 577832"/>
                <a:gd name="connsiteX1" fmla="*/ 1295400 w 2209800"/>
                <a:gd name="connsiteY1" fmla="*/ 571500 h 577832"/>
                <a:gd name="connsiteX2" fmla="*/ 2209800 w 2209800"/>
                <a:gd name="connsiteY2" fmla="*/ 361950 h 577832"/>
                <a:gd name="connsiteX0" fmla="*/ 0 w 2209800"/>
                <a:gd name="connsiteY0" fmla="*/ 0 h 731603"/>
                <a:gd name="connsiteX1" fmla="*/ 1170411 w 2209800"/>
                <a:gd name="connsiteY1" fmla="*/ 728605 h 731603"/>
                <a:gd name="connsiteX2" fmla="*/ 2209800 w 2209800"/>
                <a:gd name="connsiteY2" fmla="*/ 361950 h 731603"/>
                <a:gd name="connsiteX0" fmla="*/ 0 w 2164349"/>
                <a:gd name="connsiteY0" fmla="*/ 0 h 730558"/>
                <a:gd name="connsiteX1" fmla="*/ 1170411 w 2164349"/>
                <a:gd name="connsiteY1" fmla="*/ 728605 h 730558"/>
                <a:gd name="connsiteX2" fmla="*/ 2164349 w 2164349"/>
                <a:gd name="connsiteY2" fmla="*/ 204845 h 730558"/>
                <a:gd name="connsiteX0" fmla="*/ 0 w 2164349"/>
                <a:gd name="connsiteY0" fmla="*/ 0 h 730326"/>
                <a:gd name="connsiteX1" fmla="*/ 1170411 w 2164349"/>
                <a:gd name="connsiteY1" fmla="*/ 728605 h 730326"/>
                <a:gd name="connsiteX2" fmla="*/ 2164349 w 2164349"/>
                <a:gd name="connsiteY2" fmla="*/ 204845 h 73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64349" h="730326">
                  <a:moveTo>
                    <a:pt x="0" y="0"/>
                  </a:moveTo>
                  <a:cubicBezTo>
                    <a:pt x="372649" y="526156"/>
                    <a:pt x="809686" y="694464"/>
                    <a:pt x="1170411" y="728605"/>
                  </a:cubicBezTo>
                  <a:cubicBezTo>
                    <a:pt x="1531136" y="762746"/>
                    <a:pt x="1754948" y="278685"/>
                    <a:pt x="2164349" y="204845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</p:grpSp>
      <p:grpSp>
        <p:nvGrpSpPr>
          <p:cNvPr id="6144" name="Group 6143">
            <a:extLst>
              <a:ext uri="{FF2B5EF4-FFF2-40B4-BE49-F238E27FC236}">
                <a16:creationId xmlns:a16="http://schemas.microsoft.com/office/drawing/2014/main" id="{5DE894D6-CD86-B5D2-3B86-8B00DD2153A9}"/>
              </a:ext>
            </a:extLst>
          </p:cNvPr>
          <p:cNvGrpSpPr/>
          <p:nvPr/>
        </p:nvGrpSpPr>
        <p:grpSpPr>
          <a:xfrm>
            <a:off x="5224560" y="295066"/>
            <a:ext cx="1922871" cy="1158276"/>
            <a:chOff x="6966080" y="393421"/>
            <a:chExt cx="2563828" cy="15443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1A5F8ED-BF24-87F9-EE5A-BA291328FF72}"/>
                </a:ext>
              </a:extLst>
            </p:cNvPr>
            <p:cNvSpPr/>
            <p:nvPr/>
          </p:nvSpPr>
          <p:spPr>
            <a:xfrm flipH="1">
              <a:off x="6966080" y="944867"/>
              <a:ext cx="693777" cy="992922"/>
            </a:xfrm>
            <a:custGeom>
              <a:avLst/>
              <a:gdLst>
                <a:gd name="connsiteX0" fmla="*/ 0 w 914400"/>
                <a:gd name="connsiteY0" fmla="*/ 298450 h 1289050"/>
                <a:gd name="connsiteX1" fmla="*/ 0 w 914400"/>
                <a:gd name="connsiteY1" fmla="*/ 1289050 h 1289050"/>
                <a:gd name="connsiteX2" fmla="*/ 889000 w 914400"/>
                <a:gd name="connsiteY2" fmla="*/ 1066800 h 1289050"/>
                <a:gd name="connsiteX3" fmla="*/ 914400 w 914400"/>
                <a:gd name="connsiteY3" fmla="*/ 0 h 1289050"/>
                <a:gd name="connsiteX4" fmla="*/ 0 w 914400"/>
                <a:gd name="connsiteY4" fmla="*/ 298450 h 128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" h="1289050">
                  <a:moveTo>
                    <a:pt x="0" y="298450"/>
                  </a:moveTo>
                  <a:lnTo>
                    <a:pt x="0" y="1289050"/>
                  </a:lnTo>
                  <a:lnTo>
                    <a:pt x="889000" y="1066800"/>
                  </a:lnTo>
                  <a:lnTo>
                    <a:pt x="914400" y="0"/>
                  </a:lnTo>
                  <a:lnTo>
                    <a:pt x="0" y="29845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135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A30536B-8500-7149-6583-C5A420E71C52}"/>
                </a:ext>
              </a:extLst>
            </p:cNvPr>
            <p:cNvGrpSpPr/>
            <p:nvPr/>
          </p:nvGrpSpPr>
          <p:grpSpPr>
            <a:xfrm flipH="1">
              <a:off x="7236700" y="393421"/>
              <a:ext cx="2293208" cy="1157479"/>
              <a:chOff x="2511038" y="527025"/>
              <a:chExt cx="2293208" cy="115747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84EEB751-0212-AF58-79DC-79089A8A330F}"/>
                  </a:ext>
                </a:extLst>
              </p:cNvPr>
              <p:cNvSpPr/>
              <p:nvPr/>
            </p:nvSpPr>
            <p:spPr>
              <a:xfrm>
                <a:off x="4608984" y="1489242"/>
                <a:ext cx="195262" cy="195262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sz="1350"/>
              </a:p>
            </p:txBody>
          </p:sp>
          <p:sp>
            <p:nvSpPr>
              <p:cNvPr id="21" name="Callout: Bent Line 20">
                <a:extLst>
                  <a:ext uri="{FF2B5EF4-FFF2-40B4-BE49-F238E27FC236}">
                    <a16:creationId xmlns:a16="http://schemas.microsoft.com/office/drawing/2014/main" id="{8920F0E5-E7E2-FCAA-9585-86E73A1C384B}"/>
                  </a:ext>
                </a:extLst>
              </p:cNvPr>
              <p:cNvSpPr/>
              <p:nvPr/>
            </p:nvSpPr>
            <p:spPr>
              <a:xfrm flipH="1">
                <a:off x="2511038" y="527025"/>
                <a:ext cx="1712928" cy="393700"/>
              </a:xfrm>
              <a:prstGeom prst="borderCallout2">
                <a:avLst>
                  <a:gd name="adj1" fmla="val 52690"/>
                  <a:gd name="adj2" fmla="val 330"/>
                  <a:gd name="adj3" fmla="val 131975"/>
                  <a:gd name="adj4" fmla="val -28918"/>
                  <a:gd name="adj5" fmla="val 271623"/>
                  <a:gd name="adj6" fmla="val -28276"/>
                </a:avLst>
              </a:prstGeom>
              <a:ln w="19050">
                <a:tailEnd type="oval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/>
                <a:r>
                  <a:rPr lang="he-IL" sz="1350" b="1" dirty="0">
                    <a:solidFill>
                      <a:schemeClr val="bg1"/>
                    </a:solidFill>
                  </a:rPr>
                  <a:t>בקר בתקשורת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25C9BF-F943-3ACF-B14E-B2ADD96AF135}"/>
              </a:ext>
            </a:extLst>
          </p:cNvPr>
          <p:cNvGrpSpPr/>
          <p:nvPr/>
        </p:nvGrpSpPr>
        <p:grpSpPr>
          <a:xfrm>
            <a:off x="5885813" y="1144188"/>
            <a:ext cx="2137677" cy="1174354"/>
            <a:chOff x="7839362" y="1525584"/>
            <a:chExt cx="2850236" cy="1565805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DCB57C6-3F82-9DCA-2021-67C9AF0CA235}"/>
                </a:ext>
              </a:extLst>
            </p:cNvPr>
            <p:cNvSpPr/>
            <p:nvPr/>
          </p:nvSpPr>
          <p:spPr>
            <a:xfrm rot="20439129">
              <a:off x="7839362" y="1525584"/>
              <a:ext cx="1470444" cy="1376307"/>
            </a:xfrm>
            <a:custGeom>
              <a:avLst/>
              <a:gdLst>
                <a:gd name="connsiteX0" fmla="*/ 0 w 1438275"/>
                <a:gd name="connsiteY0" fmla="*/ 0 h 1562100"/>
                <a:gd name="connsiteX1" fmla="*/ 800100 w 1438275"/>
                <a:gd name="connsiteY1" fmla="*/ 1143000 h 1562100"/>
                <a:gd name="connsiteX2" fmla="*/ 1438275 w 14382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965200 w 1603375"/>
                <a:gd name="connsiteY1" fmla="*/ 11430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562100"/>
                <a:gd name="connsiteX1" fmla="*/ 838200 w 1603375"/>
                <a:gd name="connsiteY1" fmla="*/ 1409700 h 1562100"/>
                <a:gd name="connsiteX2" fmla="*/ 1603375 w 1603375"/>
                <a:gd name="connsiteY2" fmla="*/ 1562100 h 1562100"/>
                <a:gd name="connsiteX0" fmla="*/ 0 w 1603375"/>
                <a:gd name="connsiteY0" fmla="*/ 0 h 1656274"/>
                <a:gd name="connsiteX1" fmla="*/ 812800 w 1603375"/>
                <a:gd name="connsiteY1" fmla="*/ 1612900 h 1656274"/>
                <a:gd name="connsiteX2" fmla="*/ 1603375 w 1603375"/>
                <a:gd name="connsiteY2" fmla="*/ 1562100 h 1656274"/>
                <a:gd name="connsiteX0" fmla="*/ 0 w 1501775"/>
                <a:gd name="connsiteY0" fmla="*/ 0 h 1676485"/>
                <a:gd name="connsiteX1" fmla="*/ 711200 w 1501775"/>
                <a:gd name="connsiteY1" fmla="*/ 1587500 h 1676485"/>
                <a:gd name="connsiteX2" fmla="*/ 1501775 w 1501775"/>
                <a:gd name="connsiteY2" fmla="*/ 1536700 h 1676485"/>
                <a:gd name="connsiteX0" fmla="*/ 0 w 1501775"/>
                <a:gd name="connsiteY0" fmla="*/ 0 h 1536700"/>
                <a:gd name="connsiteX1" fmla="*/ 544945 w 1501775"/>
                <a:gd name="connsiteY1" fmla="*/ 1296555 h 1536700"/>
                <a:gd name="connsiteX2" fmla="*/ 1501775 w 1501775"/>
                <a:gd name="connsiteY2" fmla="*/ 1536700 h 153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1775" h="1536700">
                  <a:moveTo>
                    <a:pt x="0" y="0"/>
                  </a:moveTo>
                  <a:cubicBezTo>
                    <a:pt x="356394" y="1139825"/>
                    <a:pt x="294649" y="1040438"/>
                    <a:pt x="544945" y="1296555"/>
                  </a:cubicBezTo>
                  <a:cubicBezTo>
                    <a:pt x="795241" y="1552672"/>
                    <a:pt x="1302544" y="1457325"/>
                    <a:pt x="1501775" y="1536700"/>
                  </a:cubicBezTo>
                </a:path>
              </a:pathLst>
            </a:custGeom>
            <a:ln w="28575">
              <a:prstDash val="sys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 sz="135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2F8A08-B22A-4FDA-F722-077CEBCBEAAA}"/>
                </a:ext>
              </a:extLst>
            </p:cNvPr>
            <p:cNvSpPr txBox="1"/>
            <p:nvPr/>
          </p:nvSpPr>
          <p:spPr>
            <a:xfrm>
              <a:off x="9368295" y="2414281"/>
              <a:ext cx="1321303" cy="67710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ברז חשמלי</a:t>
              </a:r>
            </a:p>
            <a:p>
              <a:pPr algn="ctr" rtl="1"/>
              <a:r>
                <a:rPr lang="he-IL" sz="1350" dirty="0">
                  <a:solidFill>
                    <a:schemeClr val="accent5">
                      <a:lumMod val="50000"/>
                    </a:schemeClr>
                  </a:solidFill>
                </a:rPr>
                <a:t>פרופורציונלי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EF7AB5B-977B-0D03-2C14-7EBC4B1E2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64980" r="63057" b="4517"/>
            <a:stretch/>
          </p:blipFill>
          <p:spPr>
            <a:xfrm>
              <a:off x="9742829" y="1610496"/>
              <a:ext cx="523831" cy="868862"/>
            </a:xfrm>
            <a:prstGeom prst="rect">
              <a:avLst/>
            </a:prstGeom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7D4FC500-D8AB-0D01-BBD6-F503B1F21F8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e-IL" dirty="0"/>
              <a:t>תרשים כללי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C215ED8-6729-8EA8-C7D2-E0566B4F5EB8}"/>
              </a:ext>
            </a:extLst>
          </p:cNvPr>
          <p:cNvGrpSpPr>
            <a:grpSpLocks/>
          </p:cNvGrpSpPr>
          <p:nvPr/>
        </p:nvGrpSpPr>
        <p:grpSpPr>
          <a:xfrm>
            <a:off x="7502188" y="3285704"/>
            <a:ext cx="1457707" cy="1304837"/>
            <a:chOff x="7502188" y="3285704"/>
            <a:chExt cx="1457707" cy="1304837"/>
          </a:xfrm>
        </p:grpSpPr>
        <p:pic>
          <p:nvPicPr>
            <p:cNvPr id="34" name="Picture 33" descr="A picture containing text, clock, clock radio&#10;&#10;Description automatically generated">
              <a:hlinkClick r:id="rId15" action="ppaction://hlinksldjump"/>
              <a:extLst>
                <a:ext uri="{FF2B5EF4-FFF2-40B4-BE49-F238E27FC236}">
                  <a16:creationId xmlns:a16="http://schemas.microsoft.com/office/drawing/2014/main" id="{851F8CD1-0724-B633-CBF4-E2B50BC9A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3305" y="3285704"/>
              <a:ext cx="1435473" cy="108624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2865149-6115-05FC-ECC0-2DBD9C6ED2A1}"/>
                </a:ext>
              </a:extLst>
            </p:cNvPr>
            <p:cNvSpPr txBox="1">
              <a:spLocks/>
            </p:cNvSpPr>
            <p:nvPr/>
          </p:nvSpPr>
          <p:spPr>
            <a:xfrm>
              <a:off x="7502188" y="4290459"/>
              <a:ext cx="1457707" cy="300082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 rtl="1"/>
              <a:r>
                <a:rPr lang="en-US" sz="1350" dirty="0">
                  <a:solidFill>
                    <a:schemeClr val="accent5">
                      <a:lumMod val="50000"/>
                    </a:schemeClr>
                  </a:solidFill>
                </a:rPr>
                <a:t>TAT220/FC/SUPER</a:t>
              </a:r>
              <a:endParaRPr lang="he-IL" sz="135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59" name="Rectangle 58">
            <a:hlinkClick r:id="rId17" action="ppaction://hlinksldjump"/>
            <a:extLst>
              <a:ext uri="{FF2B5EF4-FFF2-40B4-BE49-F238E27FC236}">
                <a16:creationId xmlns:a16="http://schemas.microsoft.com/office/drawing/2014/main" id="{4199CD15-04C2-D27D-38DC-F2AF7B74C06B}"/>
              </a:ext>
            </a:extLst>
          </p:cNvPr>
          <p:cNvSpPr/>
          <p:nvPr/>
        </p:nvSpPr>
        <p:spPr>
          <a:xfrm>
            <a:off x="0" y="4107854"/>
            <a:ext cx="1209257" cy="1035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2D7378-BCFF-5779-9B02-71239F1A68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674394"/>
            <a:ext cx="9144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4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9214</TotalTime>
  <Words>825</Words>
  <Application>Microsoft Office PowerPoint</Application>
  <PresentationFormat>On-screen Show (16:9)</PresentationFormat>
  <Paragraphs>274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Times New Roman</vt:lpstr>
      <vt:lpstr>Wingdings</vt:lpstr>
      <vt:lpstr>Arial</vt:lpstr>
      <vt:lpstr>Tipograf Bold</vt:lpstr>
      <vt:lpstr>Tahoma</vt:lpstr>
      <vt:lpstr>Office Theme</vt:lpstr>
      <vt:lpstr>שער</vt:lpstr>
      <vt:lpstr>קומה</vt:lpstr>
      <vt:lpstr>תרשים כללי</vt:lpstr>
      <vt:lpstr>מנועיEC  ביחידות מפוח-נחשון ויטאות</vt:lpstr>
      <vt:lpstr>PowerPoint Presentation</vt:lpstr>
      <vt:lpstr>יתרונות מנועEC </vt:lpstr>
      <vt:lpstr>סכימה</vt:lpstr>
      <vt:lpstr>פנל הפעלה – מסך מגע ליח' FCU עם מנוע EC</vt:lpstr>
      <vt:lpstr>תרשים כללי</vt:lpstr>
      <vt:lpstr>אוויר צח בבנייני משרדים</vt:lpstr>
      <vt:lpstr>רגשי CO2</vt:lpstr>
      <vt:lpstr>PowerPoint Presentation</vt:lpstr>
      <vt:lpstr>אוויר צח אנימציה</vt:lpstr>
      <vt:lpstr>תרשים כללי</vt:lpstr>
      <vt:lpstr>UV</vt:lpstr>
      <vt:lpstr>תרשים כללי</vt:lpstr>
      <vt:lpstr>TAT220</vt:lpstr>
      <vt:lpstr>תרשים כללי</vt:lpstr>
      <vt:lpstr>סיום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Piki Rechtman</dc:creator>
  <cp:lastModifiedBy>Piki Rechtman</cp:lastModifiedBy>
  <cp:revision>128</cp:revision>
  <dcterms:created xsi:type="dcterms:W3CDTF">2015-10-19T08:30:15Z</dcterms:created>
  <dcterms:modified xsi:type="dcterms:W3CDTF">2024-03-25T08:22:40Z</dcterms:modified>
</cp:coreProperties>
</file>